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73577-BC03-4819-846F-B7DBC4676C4E}" type="datetimeFigureOut">
              <a:rPr lang="es-MX" smtClean="0"/>
              <a:t>25/04/2018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E171D-2E93-4BDC-AA40-3E6F341F9E35}" type="slidenum">
              <a:rPr lang="es-MX" smtClean="0"/>
              <a:t>‹Nº›</a:t>
            </a:fld>
            <a:endParaRPr lang="es-MX"/>
          </a:p>
        </p:txBody>
      </p:sp>
    </p:spTree>
    <p:extLst>
      <p:ext uri="{BB962C8B-B14F-4D97-AF65-F5344CB8AC3E}">
        <p14:creationId xmlns:p14="http://schemas.microsoft.com/office/powerpoint/2010/main" val="295216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6788547-2674-416E-B51B-A7EB26061C02}"/>
              </a:ext>
            </a:extLst>
          </p:cNvPr>
          <p:cNvPicPr>
            <a:picLocks noChangeAspect="1"/>
          </p:cNvPicPr>
          <p:nvPr/>
        </p:nvPicPr>
        <p:blipFill>
          <a:blip r:embed="rId2"/>
          <a:stretch>
            <a:fillRect/>
          </a:stretch>
        </p:blipFill>
        <p:spPr>
          <a:xfrm>
            <a:off x="1335563" y="368412"/>
            <a:ext cx="8680176" cy="2246601"/>
          </a:xfrm>
          <a:prstGeom prst="rect">
            <a:avLst/>
          </a:prstGeom>
        </p:spPr>
      </p:pic>
      <p:sp>
        <p:nvSpPr>
          <p:cNvPr id="8" name="Rectángulo 7">
            <a:extLst>
              <a:ext uri="{FF2B5EF4-FFF2-40B4-BE49-F238E27FC236}">
                <a16:creationId xmlns:a16="http://schemas.microsoft.com/office/drawing/2014/main" id="{BEA05CF3-3C2D-4C5D-9499-62B57553B846}"/>
              </a:ext>
            </a:extLst>
          </p:cNvPr>
          <p:cNvSpPr/>
          <p:nvPr/>
        </p:nvSpPr>
        <p:spPr>
          <a:xfrm>
            <a:off x="623265" y="2967335"/>
            <a:ext cx="5472735" cy="923330"/>
          </a:xfrm>
          <a:prstGeom prst="rect">
            <a:avLst/>
          </a:prstGeom>
          <a:noFill/>
        </p:spPr>
        <p:txBody>
          <a:bodyPr wrap="square" lIns="91440" tIns="45720" rIns="91440" bIns="45720">
            <a:spAutoFit/>
          </a:bodyPr>
          <a:lstStyle/>
          <a:p>
            <a:pPr algn="ctr"/>
            <a:r>
              <a:rPr lang="es-ES" sz="5400" b="1" spc="50" dirty="0">
                <a:ln w="0"/>
                <a:solidFill>
                  <a:schemeClr val="bg2"/>
                </a:solidFill>
                <a:effectLst>
                  <a:innerShdw blurRad="63500" dist="50800" dir="13500000">
                    <a:srgbClr val="000000">
                      <a:alpha val="50000"/>
                    </a:srgbClr>
                  </a:innerShdw>
                </a:effectLst>
              </a:rPr>
              <a:t>Integradora I</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Rectángulo 8">
            <a:extLst>
              <a:ext uri="{FF2B5EF4-FFF2-40B4-BE49-F238E27FC236}">
                <a16:creationId xmlns:a16="http://schemas.microsoft.com/office/drawing/2014/main" id="{19109763-F668-48C6-AC55-ED4EE843C2D0}"/>
              </a:ext>
            </a:extLst>
          </p:cNvPr>
          <p:cNvSpPr/>
          <p:nvPr/>
        </p:nvSpPr>
        <p:spPr>
          <a:xfrm>
            <a:off x="-161205" y="5223425"/>
            <a:ext cx="10262333"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a:ln/>
                <a:solidFill>
                  <a:schemeClr val="accent3"/>
                </a:solidFill>
                <a:effectLst/>
              </a:rPr>
              <a:t>TRANSPORTE PUBLICO</a:t>
            </a:r>
          </a:p>
        </p:txBody>
      </p:sp>
      <p:pic>
        <p:nvPicPr>
          <p:cNvPr id="13" name="Imagen 12">
            <a:extLst>
              <a:ext uri="{FF2B5EF4-FFF2-40B4-BE49-F238E27FC236}">
                <a16:creationId xmlns:a16="http://schemas.microsoft.com/office/drawing/2014/main" id="{9F687C47-34BE-49F7-8B81-6C6B1A7FC4A0}"/>
              </a:ext>
            </a:extLst>
          </p:cNvPr>
          <p:cNvPicPr>
            <a:picLocks noChangeAspect="1"/>
          </p:cNvPicPr>
          <p:nvPr/>
        </p:nvPicPr>
        <p:blipFill>
          <a:blip r:embed="rId3"/>
          <a:stretch>
            <a:fillRect/>
          </a:stretch>
        </p:blipFill>
        <p:spPr>
          <a:xfrm>
            <a:off x="7895290" y="2814238"/>
            <a:ext cx="3673445" cy="2857500"/>
          </a:xfrm>
          <a:prstGeom prst="rect">
            <a:avLst/>
          </a:prstGeom>
        </p:spPr>
      </p:pic>
    </p:spTree>
    <p:extLst>
      <p:ext uri="{BB962C8B-B14F-4D97-AF65-F5344CB8AC3E}">
        <p14:creationId xmlns:p14="http://schemas.microsoft.com/office/powerpoint/2010/main" val="35314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5060D16-FB9B-485E-AF9D-C7C8E19C19AF}"/>
              </a:ext>
            </a:extLst>
          </p:cNvPr>
          <p:cNvSpPr/>
          <p:nvPr/>
        </p:nvSpPr>
        <p:spPr>
          <a:xfrm>
            <a:off x="1263351" y="3234813"/>
            <a:ext cx="7983199" cy="2246769"/>
          </a:xfrm>
          <a:prstGeom prst="rect">
            <a:avLst/>
          </a:prstGeom>
        </p:spPr>
        <p:txBody>
          <a:bodyPr wrap="square">
            <a:spAutoFit/>
          </a:bodyPr>
          <a:lstStyle/>
          <a:p>
            <a:pPr algn="ctr"/>
            <a:r>
              <a:rPr lang="es-ES" sz="2800" b="1" spc="50" dirty="0">
                <a:ln w="0"/>
                <a:solidFill>
                  <a:schemeClr val="accent5">
                    <a:lumMod val="75000"/>
                  </a:schemeClr>
                </a:solidFill>
                <a:effectLst>
                  <a:innerShdw blurRad="63500" dist="50800" dir="13500000">
                    <a:srgbClr val="000000">
                      <a:alpha val="50000"/>
                    </a:srgbClr>
                  </a:innerShdw>
                </a:effectLst>
              </a:rPr>
              <a:t>-Joel León Lechuga</a:t>
            </a:r>
          </a:p>
          <a:p>
            <a:pPr algn="ctr"/>
            <a:r>
              <a:rPr lang="es-ES" sz="2800" b="1" spc="50" dirty="0">
                <a:ln w="0"/>
                <a:solidFill>
                  <a:schemeClr val="accent5">
                    <a:lumMod val="75000"/>
                  </a:schemeClr>
                </a:solidFill>
                <a:effectLst>
                  <a:innerShdw blurRad="63500" dist="50800" dir="13500000">
                    <a:srgbClr val="000000">
                      <a:alpha val="50000"/>
                    </a:srgbClr>
                  </a:innerShdw>
                </a:effectLst>
              </a:rPr>
              <a:t>-Jonathan Orozco</a:t>
            </a:r>
          </a:p>
          <a:p>
            <a:pPr algn="ctr"/>
            <a:r>
              <a:rPr lang="es-ES" sz="2800" b="1" spc="50" dirty="0">
                <a:ln w="0"/>
                <a:solidFill>
                  <a:schemeClr val="accent5">
                    <a:lumMod val="75000"/>
                  </a:schemeClr>
                </a:solidFill>
                <a:effectLst>
                  <a:innerShdw blurRad="63500" dist="50800" dir="13500000">
                    <a:srgbClr val="000000">
                      <a:alpha val="50000"/>
                    </a:srgbClr>
                  </a:innerShdw>
                </a:effectLst>
              </a:rPr>
              <a:t>-Jorge Barrera</a:t>
            </a:r>
          </a:p>
          <a:p>
            <a:pPr algn="ctr"/>
            <a:r>
              <a:rPr lang="es-ES" sz="2800" b="1" spc="50" dirty="0">
                <a:ln w="0"/>
                <a:solidFill>
                  <a:schemeClr val="accent5">
                    <a:lumMod val="75000"/>
                  </a:schemeClr>
                </a:solidFill>
                <a:effectLst>
                  <a:innerShdw blurRad="63500" dist="50800" dir="13500000">
                    <a:srgbClr val="000000">
                      <a:alpha val="50000"/>
                    </a:srgbClr>
                  </a:innerShdw>
                </a:effectLst>
              </a:rPr>
              <a:t>-Oscar favela</a:t>
            </a:r>
          </a:p>
          <a:p>
            <a:pPr algn="ctr"/>
            <a:r>
              <a:rPr lang="es-ES" sz="2800" b="1" spc="50" dirty="0">
                <a:ln w="0"/>
                <a:solidFill>
                  <a:schemeClr val="accent5">
                    <a:lumMod val="75000"/>
                  </a:schemeClr>
                </a:solidFill>
                <a:effectLst>
                  <a:innerShdw blurRad="63500" dist="50800" dir="13500000">
                    <a:srgbClr val="000000">
                      <a:alpha val="50000"/>
                    </a:srgbClr>
                  </a:innerShdw>
                </a:effectLst>
              </a:rPr>
              <a:t>-Emanuel Sáenz</a:t>
            </a:r>
          </a:p>
        </p:txBody>
      </p:sp>
      <p:sp>
        <p:nvSpPr>
          <p:cNvPr id="5" name="Rectángulo 4">
            <a:extLst>
              <a:ext uri="{FF2B5EF4-FFF2-40B4-BE49-F238E27FC236}">
                <a16:creationId xmlns:a16="http://schemas.microsoft.com/office/drawing/2014/main" id="{1D442C61-F6DD-4B24-AA16-EB50BF81C6AD}"/>
              </a:ext>
            </a:extLst>
          </p:cNvPr>
          <p:cNvSpPr/>
          <p:nvPr/>
        </p:nvSpPr>
        <p:spPr>
          <a:xfrm>
            <a:off x="1162955" y="731261"/>
            <a:ext cx="8845691"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INTEGRANTES DEL EQUIPO:</a:t>
            </a:r>
            <a:endParaRPr lang="es-MX"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9" name="Imagen 8">
            <a:extLst>
              <a:ext uri="{FF2B5EF4-FFF2-40B4-BE49-F238E27FC236}">
                <a16:creationId xmlns:a16="http://schemas.microsoft.com/office/drawing/2014/main" id="{F1B8A7FD-F4BD-40BD-A516-B524FFDF38AE}"/>
              </a:ext>
            </a:extLst>
          </p:cNvPr>
          <p:cNvPicPr>
            <a:picLocks noChangeAspect="1"/>
          </p:cNvPicPr>
          <p:nvPr/>
        </p:nvPicPr>
        <p:blipFill>
          <a:blip r:embed="rId2"/>
          <a:stretch>
            <a:fillRect/>
          </a:stretch>
        </p:blipFill>
        <p:spPr>
          <a:xfrm>
            <a:off x="9246550" y="4692187"/>
            <a:ext cx="2666476" cy="1999857"/>
          </a:xfrm>
          <a:prstGeom prst="rect">
            <a:avLst/>
          </a:prstGeom>
        </p:spPr>
      </p:pic>
    </p:spTree>
    <p:extLst>
      <p:ext uri="{BB962C8B-B14F-4D97-AF65-F5344CB8AC3E}">
        <p14:creationId xmlns:p14="http://schemas.microsoft.com/office/powerpoint/2010/main" val="388936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A2D66-DD46-4FF1-95D3-D8C10348E853}"/>
              </a:ext>
            </a:extLst>
          </p:cNvPr>
          <p:cNvSpPr>
            <a:spLocks noGrp="1"/>
          </p:cNvSpPr>
          <p:nvPr>
            <p:ph type="title"/>
          </p:nvPr>
        </p:nvSpPr>
        <p:spPr/>
        <p:txBody>
          <a:bodyPr/>
          <a:lstStyle/>
          <a:p>
            <a:r>
              <a:rPr lang="en-US" dirty="0"/>
              <a:t>Puntos De </a:t>
            </a:r>
            <a:r>
              <a:rPr lang="en-US" dirty="0" err="1"/>
              <a:t>Transporte</a:t>
            </a:r>
            <a:r>
              <a:rPr lang="en-US" dirty="0"/>
              <a:t> </a:t>
            </a:r>
            <a:r>
              <a:rPr lang="en-US" dirty="0" err="1"/>
              <a:t>Publico</a:t>
            </a:r>
            <a:endParaRPr lang="es-MX" dirty="0"/>
          </a:p>
        </p:txBody>
      </p:sp>
      <p:pic>
        <p:nvPicPr>
          <p:cNvPr id="5" name="Marcador de contenido 4">
            <a:extLst>
              <a:ext uri="{FF2B5EF4-FFF2-40B4-BE49-F238E27FC236}">
                <a16:creationId xmlns:a16="http://schemas.microsoft.com/office/drawing/2014/main" id="{7CC408C0-51B7-46A4-B1BC-F4BD18C6948F}"/>
              </a:ext>
            </a:extLst>
          </p:cNvPr>
          <p:cNvPicPr>
            <a:picLocks noGrp="1" noChangeAspect="1"/>
          </p:cNvPicPr>
          <p:nvPr>
            <p:ph idx="1"/>
          </p:nvPr>
        </p:nvPicPr>
        <p:blipFill>
          <a:blip r:embed="rId2"/>
          <a:stretch>
            <a:fillRect/>
          </a:stretch>
        </p:blipFill>
        <p:spPr>
          <a:xfrm>
            <a:off x="837488" y="5768412"/>
            <a:ext cx="9460194" cy="1008402"/>
          </a:xfrm>
        </p:spPr>
      </p:pic>
      <p:sp>
        <p:nvSpPr>
          <p:cNvPr id="6" name="CuadroTexto 5">
            <a:extLst>
              <a:ext uri="{FF2B5EF4-FFF2-40B4-BE49-F238E27FC236}">
                <a16:creationId xmlns:a16="http://schemas.microsoft.com/office/drawing/2014/main" id="{F669C33E-9812-4B47-8A5F-12C4D0B2518F}"/>
              </a:ext>
            </a:extLst>
          </p:cNvPr>
          <p:cNvSpPr txBox="1"/>
          <p:nvPr/>
        </p:nvSpPr>
        <p:spPr>
          <a:xfrm>
            <a:off x="351650" y="2247543"/>
            <a:ext cx="10084738" cy="3816429"/>
          </a:xfrm>
          <a:prstGeom prst="rect">
            <a:avLst/>
          </a:prstGeom>
          <a:noFill/>
        </p:spPr>
        <p:txBody>
          <a:bodyPr wrap="square" rtlCol="0">
            <a:spAutoFit/>
          </a:bodyPr>
          <a:lstStyle/>
          <a:p>
            <a:r>
              <a:rPr lang="es-ES" sz="1600" b="1" dirty="0"/>
              <a:t>•Definición del problema.</a:t>
            </a:r>
          </a:p>
          <a:p>
            <a:r>
              <a:rPr lang="es-ES" sz="1600" dirty="0"/>
              <a:t>Nuestra problemática trata de los tiempos que tarda el trasporte público en llegar a su destino, así como las rutas de viaje que realiza cada línea de transporte. Ya que varias personas desconocen este tipo de información y se les dificulta decidir que transporte llega a su destino, así como sus tiempos.</a:t>
            </a:r>
          </a:p>
          <a:p>
            <a:r>
              <a:rPr lang="es-ES" sz="1600" b="1" dirty="0"/>
              <a:t>•Propuesta de solución.</a:t>
            </a:r>
          </a:p>
          <a:p>
            <a:r>
              <a:rPr lang="es-ES" sz="1600" dirty="0"/>
              <a:t>Por medio de una página web se mostrarán los puntos que serán recorridos por el transporte, el tiempo que tarda, en recorrer ciertos puntos.</a:t>
            </a:r>
          </a:p>
          <a:p>
            <a:r>
              <a:rPr lang="es-ES" sz="1600" b="1" dirty="0"/>
              <a:t>•Justificación.</a:t>
            </a:r>
          </a:p>
          <a:p>
            <a:r>
              <a:rPr lang="es-ES" sz="1600" dirty="0"/>
              <a:t>Muchas personas no cuentan con la información para saber que transporte publico pasan por ciertos sectores de la ciudad. Al desarrollar esta aplicación evitaremos que mas gente tome el autobús equivocado.</a:t>
            </a:r>
          </a:p>
          <a:p>
            <a:r>
              <a:rPr lang="es-ES" sz="1600" b="1" dirty="0"/>
              <a:t>•Recursos tecnológicos. </a:t>
            </a:r>
            <a:r>
              <a:rPr lang="es-ES" sz="1600" dirty="0"/>
              <a:t>Un servidor para poner la página web. Un dispositivo que tenga conexión a internet y navegador.</a:t>
            </a:r>
          </a:p>
          <a:p>
            <a:endParaRPr lang="es-MX" dirty="0"/>
          </a:p>
        </p:txBody>
      </p:sp>
    </p:spTree>
    <p:extLst>
      <p:ext uri="{BB962C8B-B14F-4D97-AF65-F5344CB8AC3E}">
        <p14:creationId xmlns:p14="http://schemas.microsoft.com/office/powerpoint/2010/main" val="284813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1DAE387-678C-47DC-8DE7-FC46F4B1B9A5}"/>
              </a:ext>
            </a:extLst>
          </p:cNvPr>
          <p:cNvSpPr/>
          <p:nvPr/>
        </p:nvSpPr>
        <p:spPr>
          <a:xfrm>
            <a:off x="324741" y="2951353"/>
            <a:ext cx="8306512" cy="1754326"/>
          </a:xfrm>
          <a:prstGeom prst="rect">
            <a:avLst/>
          </a:prstGeom>
        </p:spPr>
        <p:txBody>
          <a:bodyPr wrap="square">
            <a:spAutoFit/>
          </a:bodyPr>
          <a:lstStyle/>
          <a:p>
            <a:r>
              <a:rPr lang="es-ES" b="1" dirty="0">
                <a:solidFill>
                  <a:srgbClr val="24292E"/>
                </a:solidFill>
                <a:latin typeface="-apple-system"/>
              </a:rPr>
              <a:t>Objetivo general.</a:t>
            </a:r>
          </a:p>
          <a:p>
            <a:r>
              <a:rPr lang="es-ES" dirty="0">
                <a:solidFill>
                  <a:srgbClr val="24292E"/>
                </a:solidFill>
                <a:latin typeface="-apple-system"/>
              </a:rPr>
              <a:t>El Objetivo General de nuestra </a:t>
            </a:r>
            <a:r>
              <a:rPr lang="es-ES" dirty="0" err="1">
                <a:solidFill>
                  <a:srgbClr val="24292E"/>
                </a:solidFill>
                <a:latin typeface="-apple-system"/>
              </a:rPr>
              <a:t>aplicacion</a:t>
            </a:r>
            <a:r>
              <a:rPr lang="es-ES" dirty="0">
                <a:solidFill>
                  <a:srgbClr val="24292E"/>
                </a:solidFill>
                <a:latin typeface="-apple-system"/>
              </a:rPr>
              <a:t> es que las personas de ciudad </a:t>
            </a:r>
            <a:r>
              <a:rPr lang="es-ES" dirty="0" err="1">
                <a:solidFill>
                  <a:srgbClr val="24292E"/>
                </a:solidFill>
                <a:latin typeface="-apple-system"/>
              </a:rPr>
              <a:t>Juarez</a:t>
            </a:r>
            <a:r>
              <a:rPr lang="es-ES" dirty="0">
                <a:solidFill>
                  <a:srgbClr val="24292E"/>
                </a:solidFill>
                <a:latin typeface="-apple-system"/>
              </a:rPr>
              <a:t> conozcan las diferentes rutas que tienen el servicio de transporte publico en nuestra ciudad, </a:t>
            </a:r>
            <a:r>
              <a:rPr lang="es-ES" dirty="0" err="1">
                <a:solidFill>
                  <a:srgbClr val="24292E"/>
                </a:solidFill>
                <a:latin typeface="-apple-system"/>
              </a:rPr>
              <a:t>tambien</a:t>
            </a:r>
            <a:r>
              <a:rPr lang="es-ES" dirty="0">
                <a:solidFill>
                  <a:srgbClr val="24292E"/>
                </a:solidFill>
                <a:latin typeface="-apple-system"/>
              </a:rPr>
              <a:t> dar </a:t>
            </a:r>
            <a:r>
              <a:rPr lang="es-ES" dirty="0" err="1">
                <a:solidFill>
                  <a:srgbClr val="24292E"/>
                </a:solidFill>
                <a:latin typeface="-apple-system"/>
              </a:rPr>
              <a:t>informacion</a:t>
            </a:r>
            <a:r>
              <a:rPr lang="es-ES" dirty="0">
                <a:solidFill>
                  <a:srgbClr val="24292E"/>
                </a:solidFill>
                <a:latin typeface="-apple-system"/>
              </a:rPr>
              <a:t> respecto al tiempo de llegada a ciertos puntos importantes, </a:t>
            </a:r>
            <a:r>
              <a:rPr lang="es-ES" dirty="0" err="1">
                <a:solidFill>
                  <a:srgbClr val="24292E"/>
                </a:solidFill>
                <a:latin typeface="-apple-system"/>
              </a:rPr>
              <a:t>tambien</a:t>
            </a:r>
            <a:r>
              <a:rPr lang="es-ES" dirty="0">
                <a:solidFill>
                  <a:srgbClr val="24292E"/>
                </a:solidFill>
                <a:latin typeface="-apple-system"/>
              </a:rPr>
              <a:t> mostrar el tiempo promedio del recorrido que hace cada </a:t>
            </a:r>
            <a:r>
              <a:rPr lang="es-ES" dirty="0" err="1">
                <a:solidFill>
                  <a:srgbClr val="24292E"/>
                </a:solidFill>
                <a:latin typeface="-apple-system"/>
              </a:rPr>
              <a:t>camion</a:t>
            </a:r>
            <a:r>
              <a:rPr lang="es-ES" dirty="0">
                <a:solidFill>
                  <a:srgbClr val="24292E"/>
                </a:solidFill>
                <a:latin typeface="-apple-system"/>
              </a:rPr>
              <a:t>.</a:t>
            </a:r>
          </a:p>
        </p:txBody>
      </p:sp>
      <p:pic>
        <p:nvPicPr>
          <p:cNvPr id="6" name="Imagen 5">
            <a:extLst>
              <a:ext uri="{FF2B5EF4-FFF2-40B4-BE49-F238E27FC236}">
                <a16:creationId xmlns:a16="http://schemas.microsoft.com/office/drawing/2014/main" id="{D4E94EB9-ED17-41BB-BA6A-4EEA097C0CA1}"/>
              </a:ext>
            </a:extLst>
          </p:cNvPr>
          <p:cNvPicPr>
            <a:picLocks noChangeAspect="1"/>
          </p:cNvPicPr>
          <p:nvPr/>
        </p:nvPicPr>
        <p:blipFill>
          <a:blip r:embed="rId2"/>
          <a:stretch>
            <a:fillRect/>
          </a:stretch>
        </p:blipFill>
        <p:spPr>
          <a:xfrm>
            <a:off x="8500217" y="3349951"/>
            <a:ext cx="3691783" cy="3402132"/>
          </a:xfrm>
          <a:prstGeom prst="rect">
            <a:avLst/>
          </a:prstGeom>
        </p:spPr>
      </p:pic>
    </p:spTree>
    <p:extLst>
      <p:ext uri="{BB962C8B-B14F-4D97-AF65-F5344CB8AC3E}">
        <p14:creationId xmlns:p14="http://schemas.microsoft.com/office/powerpoint/2010/main" val="304274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E88FCF7-1430-4784-A5C7-7782103830E3}"/>
              </a:ext>
            </a:extLst>
          </p:cNvPr>
          <p:cNvPicPr>
            <a:picLocks noChangeAspect="1"/>
          </p:cNvPicPr>
          <p:nvPr/>
        </p:nvPicPr>
        <p:blipFill>
          <a:blip r:embed="rId2"/>
          <a:stretch>
            <a:fillRect/>
          </a:stretch>
        </p:blipFill>
        <p:spPr>
          <a:xfrm>
            <a:off x="-1" y="75501"/>
            <a:ext cx="12130481" cy="6551802"/>
          </a:xfrm>
          <a:prstGeom prst="rect">
            <a:avLst/>
          </a:prstGeom>
        </p:spPr>
      </p:pic>
    </p:spTree>
    <p:extLst>
      <p:ext uri="{BB962C8B-B14F-4D97-AF65-F5344CB8AC3E}">
        <p14:creationId xmlns:p14="http://schemas.microsoft.com/office/powerpoint/2010/main" val="8032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C822E-743C-4C7F-B91F-FDC8EBE43A09}"/>
              </a:ext>
            </a:extLst>
          </p:cNvPr>
          <p:cNvSpPr>
            <a:spLocks noGrp="1"/>
          </p:cNvSpPr>
          <p:nvPr>
            <p:ph type="title"/>
          </p:nvPr>
        </p:nvSpPr>
        <p:spPr/>
        <p:txBody>
          <a:bodyPr/>
          <a:lstStyle/>
          <a:p>
            <a:pPr algn="ctr"/>
            <a:r>
              <a:rPr lang="en-US" dirty="0"/>
              <a:t>WBS</a:t>
            </a:r>
            <a:endParaRPr lang="es-MX" dirty="0"/>
          </a:p>
        </p:txBody>
      </p:sp>
      <p:pic>
        <p:nvPicPr>
          <p:cNvPr id="5" name="Marcador de contenido 4">
            <a:extLst>
              <a:ext uri="{FF2B5EF4-FFF2-40B4-BE49-F238E27FC236}">
                <a16:creationId xmlns:a16="http://schemas.microsoft.com/office/drawing/2014/main" id="{AE3D794B-BF3C-4EE6-B29D-0F0FFF6F8104}"/>
              </a:ext>
            </a:extLst>
          </p:cNvPr>
          <p:cNvPicPr>
            <a:picLocks noGrp="1" noChangeAspect="1"/>
          </p:cNvPicPr>
          <p:nvPr>
            <p:ph idx="1"/>
          </p:nvPr>
        </p:nvPicPr>
        <p:blipFill>
          <a:blip r:embed="rId2"/>
          <a:stretch>
            <a:fillRect/>
          </a:stretch>
        </p:blipFill>
        <p:spPr>
          <a:xfrm>
            <a:off x="301097" y="-1"/>
            <a:ext cx="11808293" cy="6751179"/>
          </a:xfrm>
        </p:spPr>
      </p:pic>
    </p:spTree>
    <p:extLst>
      <p:ext uri="{BB962C8B-B14F-4D97-AF65-F5344CB8AC3E}">
        <p14:creationId xmlns:p14="http://schemas.microsoft.com/office/powerpoint/2010/main" val="261183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EDEB99A-EFDE-4D2F-BE00-956B0AF143A2}"/>
              </a:ext>
            </a:extLst>
          </p:cNvPr>
          <p:cNvSpPr/>
          <p:nvPr/>
        </p:nvSpPr>
        <p:spPr>
          <a:xfrm>
            <a:off x="321555" y="2426108"/>
            <a:ext cx="11716669" cy="2123658"/>
          </a:xfrm>
          <a:prstGeom prst="rect">
            <a:avLst/>
          </a:prstGeom>
          <a:noFill/>
        </p:spPr>
        <p:txBody>
          <a:bodyPr wrap="none" lIns="91440" tIns="45720" rIns="91440" bIns="45720">
            <a:spAutoFit/>
          </a:bodyPr>
          <a:lstStyle/>
          <a:p>
            <a:pPr algn="ctr"/>
            <a:r>
              <a:rPr lang="en-US" sz="66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Acontinuacion</a:t>
            </a: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se </a:t>
            </a:r>
            <a:r>
              <a:rPr lang="en-US" sz="66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mostrara</a:t>
            </a: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la </a:t>
            </a:r>
            <a:r>
              <a:rPr lang="en-US" sz="66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funcion</a:t>
            </a: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del </a:t>
            </a:r>
            <a:r>
              <a:rPr lang="en-US" sz="66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programa</a:t>
            </a:r>
            <a:endParaRPr lang="es-MX"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23859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243</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-apple-system</vt:lpstr>
      <vt:lpstr>Arial</vt:lpstr>
      <vt:lpstr>Calibri</vt:lpstr>
      <vt:lpstr>Century Gothic</vt:lpstr>
      <vt:lpstr>Wingdings 3</vt:lpstr>
      <vt:lpstr>Sala de reuniones Ion</vt:lpstr>
      <vt:lpstr>Presentación de PowerPoint</vt:lpstr>
      <vt:lpstr>Presentación de PowerPoint</vt:lpstr>
      <vt:lpstr>Puntos De Transporte Publico</vt:lpstr>
      <vt:lpstr>Presentación de PowerPoint</vt:lpstr>
      <vt:lpstr>Presentación de PowerPoint</vt:lpstr>
      <vt:lpstr>WBS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Emanuel</dc:creator>
  <cp:lastModifiedBy>Emanuel</cp:lastModifiedBy>
  <cp:revision>6</cp:revision>
  <dcterms:created xsi:type="dcterms:W3CDTF">2018-04-26T01:18:09Z</dcterms:created>
  <dcterms:modified xsi:type="dcterms:W3CDTF">2018-04-26T03:31:46Z</dcterms:modified>
</cp:coreProperties>
</file>