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695431-0915-4A80-9176-BACE6CB3ECFB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20.10.20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C6D9BA-A2DF-4612-8FA3-73847955147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Kliknij, aby edytować style wzorca </a:t>
            </a: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tekstu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26FC7C-583C-4F1A-9552-92F163B9D52B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20.10.20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3478E9-6D16-4DB7-9773-84E4793E9D50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3640" y="404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Aplikacja obsługująca </a:t>
            </a: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grawer laserowy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1" descr="Description: pollub"/>
          <p:cNvPicPr/>
          <p:nvPr/>
        </p:nvPicPr>
        <p:blipFill>
          <a:blip r:embed="rId1"/>
          <a:stretch/>
        </p:blipFill>
        <p:spPr>
          <a:xfrm>
            <a:off x="3297960" y="2163240"/>
            <a:ext cx="2547720" cy="25315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63520" y="5445360"/>
            <a:ext cx="24184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Michał Grzegorczyk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Bohdan Hrybinchyk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Ernest Grzeszczak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39640" y="60213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5285160" y="5742720"/>
            <a:ext cx="349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Promotor:  dr. inż Jacek Kęsik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7640" y="21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Cel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064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Stworzenie od podstaw aplikacji działającej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na systemie Windows wraz z wymaganą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dokumentacją, której zadaniem będzie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obsługa grawera laserowego umożliwiającego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grawerowanie wybranych przez użytkownika </a:t>
            </a:r>
            <a:r>
              <a:rPr b="0" lang="pl-PL" sz="2600" spc="-1" strike="noStrike">
                <a:solidFill>
                  <a:srgbClr val="000000"/>
                </a:solidFill>
                <a:latin typeface="Calibri"/>
              </a:rPr>
              <a:t>obrazów na drewnie lub papierze.</a:t>
            </a: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de-DE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18" descr=""/>
          <p:cNvPicPr/>
          <p:nvPr/>
        </p:nvPicPr>
        <p:blipFill>
          <a:blip r:embed="rId1"/>
          <a:stretch/>
        </p:blipFill>
        <p:spPr>
          <a:xfrm>
            <a:off x="1800000" y="3816000"/>
            <a:ext cx="5764680" cy="24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Zakres pracy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Opracowanie dokumentacji oraz zaprojektowanie aplikacji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Stworzenie interfejsu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Implementacja parsera obrazów wektorowych i rastrowych na Gcode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Integracja parsera z aplikacją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Komunikacja grawera z aplikacją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Testowanie programu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445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Harmonogram projektu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32000" y="86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Projektowanie aplikacji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02.03.2020 – 25.05.2020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Opracowanie algorytmow w jezyku C# konwertujacych obrazy typu JPG, PNG, SVG na GCode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14.10.2020 – 28.10.2020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Tworzenie interfejsu uzytkownika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28.10.2020 – 11.11.2020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Tworzenie modulu symulujacego prace  grawera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11.11.2020 – 18.11.2020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Testowanie pracy i komunikacji aplikacji z laserem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18.11.2020 – 01.12.2020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Pierwsza wersja programu</a:t>
            </a:r>
            <a:endParaRPr b="0" lang="en-US" sz="1600" spc="-1" strike="noStrike">
              <a:latin typeface="Calibri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01.12.2020</a:t>
            </a:r>
            <a:endParaRPr b="0" lang="en-US" sz="1600" spc="-1" strike="noStrike">
              <a:latin typeface="Calibri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LibreOffice/6.4.6.2$Linux_X86_64 LibreOffice_project/40$Build-2</Application>
  <Words>108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2020-10-13T06:24:45Z</dcterms:created>
  <dc:creator>admin</dc:creator>
  <dc:description/>
  <dc:language>en-CA</dc:language>
  <cp:lastModifiedBy/>
  <dcterms:modified xsi:type="dcterms:W3CDTF">2020-10-20T08:51:33Z</dcterms:modified>
  <cp:revision>12</cp:revision>
  <dc:subject/>
  <dc:title>Aplikacja obsługująca grawer laserowy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