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FCE09E9-B7E2-4096-9F15-8ADACAC2824D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l-PL" dirty="0" smtClean="0"/>
              <a:t>Michał Grzegorczyk</a:t>
            </a:r>
          </a:p>
          <a:p>
            <a:pPr algn="l"/>
            <a:r>
              <a:rPr lang="pl-PL" dirty="0" smtClean="0"/>
              <a:t>Ernest Grzeszczak</a:t>
            </a:r>
          </a:p>
          <a:p>
            <a:pPr algn="l"/>
            <a:r>
              <a:rPr lang="pl-PL" dirty="0" smtClean="0"/>
              <a:t>Bohdan </a:t>
            </a:r>
            <a:r>
              <a:rPr lang="pl-PL" dirty="0" err="1" smtClean="0"/>
              <a:t>Hrybinchyk</a:t>
            </a:r>
            <a:endParaRPr lang="pl-PL" dirty="0" smtClean="0"/>
          </a:p>
          <a:p>
            <a:pPr algn="l"/>
            <a:endParaRPr lang="pl-PL" dirty="0" smtClean="0"/>
          </a:p>
          <a:p>
            <a:pPr algn="l"/>
            <a:r>
              <a:rPr lang="pl-PL" dirty="0" smtClean="0"/>
              <a:t>Promotor dr inż. Jacek Kęsik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obsługująca grawer laserowy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0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Celem projektu jest stworzenie od podstaw aplikacji obsługującej grawer laserowy, która w sposób prosty i przystępny umożliwi nawet najmniej zaawansowanemu technicznie  użytkownikowi przetworzenie swoich wizji na papier, drewno lub inny materiał.</a:t>
            </a:r>
          </a:p>
          <a:p>
            <a:r>
              <a:rPr lang="pl-PL" dirty="0" smtClean="0"/>
              <a:t>Interfejs aplikacji powinien być dopracowany wizualnie i ergonomicznie, aby nie zniechęcić początkującego użytkownika zbyt dużym skomplikowaniem zachowując przy tym możliwość sprawnego wykorzystania funkcjonalności przez osobę posiadającą doświadczenie.</a:t>
            </a:r>
          </a:p>
        </p:txBody>
      </p:sp>
    </p:spTree>
    <p:extLst>
      <p:ext uri="{BB962C8B-B14F-4D97-AF65-F5344CB8AC3E}">
        <p14:creationId xmlns:p14="http://schemas.microsoft.com/office/powerpoint/2010/main" val="27846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rozwiązania zadania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OEM</a:t>
            </a:r>
            <a:r>
              <a:rPr lang="pl-PL" dirty="0"/>
              <a:t>  </a:t>
            </a:r>
            <a:r>
              <a:rPr lang="pl-PL" dirty="0" smtClean="0"/>
              <a:t>to płatne oprogramowanie </a:t>
            </a:r>
            <a:r>
              <a:rPr lang="pl-PL" dirty="0"/>
              <a:t>przypisane </a:t>
            </a:r>
            <a:r>
              <a:rPr lang="pl-PL" dirty="0" smtClean="0"/>
              <a:t>do konkretnej maszyny.</a:t>
            </a:r>
          </a:p>
          <a:p>
            <a:r>
              <a:rPr lang="pl-PL" b="1" dirty="0" smtClean="0"/>
              <a:t>BOX</a:t>
            </a:r>
            <a:r>
              <a:rPr lang="pl-PL" dirty="0"/>
              <a:t>  </a:t>
            </a:r>
            <a:r>
              <a:rPr lang="pl-PL" dirty="0" smtClean="0"/>
              <a:t>to płatne oprogramowanie, które można przenosić na inne maszyny, jednakże w jednym czasie może być używane tylko na jednej maszynie.</a:t>
            </a:r>
          </a:p>
          <a:p>
            <a:r>
              <a:rPr lang="pl-PL" b="1" dirty="0" err="1" smtClean="0"/>
              <a:t>Adware</a:t>
            </a:r>
            <a:r>
              <a:rPr lang="pl-PL" dirty="0" smtClean="0"/>
              <a:t> to oprogramowanie </a:t>
            </a:r>
            <a:r>
              <a:rPr lang="pl-PL" dirty="0"/>
              <a:t>zawierające </a:t>
            </a:r>
            <a:r>
              <a:rPr lang="pl-PL" dirty="0" smtClean="0"/>
              <a:t>reklamy, rozpowszechniane za darmo bez kodu źródłowego.</a:t>
            </a:r>
          </a:p>
          <a:p>
            <a:r>
              <a:rPr lang="pl-PL" b="1" dirty="0" smtClean="0"/>
              <a:t>Freeware</a:t>
            </a:r>
            <a:r>
              <a:rPr lang="pl-PL" dirty="0"/>
              <a:t> </a:t>
            </a:r>
            <a:r>
              <a:rPr lang="pl-PL" dirty="0" smtClean="0"/>
              <a:t>to oprogramowanie, które może być wykorzystywane bez opłat, jednakże nie można dokonywać zmian w jego kodzie źródłowym ze względu na prawa autorskie.</a:t>
            </a:r>
            <a:endParaRPr lang="pl-PL" dirty="0"/>
          </a:p>
          <a:p>
            <a:r>
              <a:rPr lang="pl-PL" b="1" dirty="0"/>
              <a:t>Open Source</a:t>
            </a:r>
            <a:r>
              <a:rPr lang="pl-PL" dirty="0"/>
              <a:t> </a:t>
            </a:r>
            <a:r>
              <a:rPr lang="pl-PL" dirty="0" smtClean="0"/>
              <a:t>to otwarte oprogramowanie umożliwiające swobodny i darmowy dostęp do korzystania, kopiowania, analizowania, modyfikacji, ulepszania i rozbudowy.</a:t>
            </a:r>
            <a:endParaRPr lang="pl-PL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Objaśnienie zastosowanych metod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Omawiana aplikacja ma zostać udostępniona użytkownikom na zasadzie Open </a:t>
            </a:r>
            <a:r>
              <a:rPr lang="pl-PL" dirty="0" err="1"/>
              <a:t>source</a:t>
            </a:r>
            <a:r>
              <a:rPr lang="pl-PL" dirty="0"/>
              <a:t>, czyli ma pozwolić użytkownikom na legalne i nieodpłatne kopiowanie oraz co najistotniejsze prawo do samodzielnego modyfikowania, co niesie ze sobą takie korzyści jak:</a:t>
            </a:r>
            <a:br>
              <a:rPr lang="pl-PL" dirty="0"/>
            </a:br>
            <a:r>
              <a:rPr lang="pl-PL" dirty="0"/>
              <a:t>- niezawodność</a:t>
            </a:r>
            <a:br>
              <a:rPr lang="pl-PL" dirty="0"/>
            </a:br>
            <a:r>
              <a:rPr lang="pl-PL" dirty="0"/>
              <a:t>- zmniejszenie kosztów ogólnych</a:t>
            </a:r>
            <a:br>
              <a:rPr lang="pl-PL" dirty="0"/>
            </a:br>
            <a:r>
              <a:rPr lang="pl-PL" dirty="0"/>
              <a:t>- darmowa aktualizacja</a:t>
            </a:r>
            <a:br>
              <a:rPr lang="pl-PL" dirty="0"/>
            </a:br>
            <a:r>
              <a:rPr lang="pl-PL" dirty="0"/>
              <a:t>- niezależność od usługodawcy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Otrzymane wyniki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3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zaawansowania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5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dalszej pracy i termin jej zakończenia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Pełne dopracowanie interfejsu</a:t>
            </a:r>
          </a:p>
          <a:p>
            <a:r>
              <a:rPr lang="pl-PL" dirty="0" smtClean="0"/>
              <a:t>Konwersja SVG na </a:t>
            </a:r>
            <a:r>
              <a:rPr lang="pl-PL" smtClean="0"/>
              <a:t>GCode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42489"/>
      </p:ext>
    </p:extLst>
  </p:cSld>
  <p:clrMapOvr>
    <a:masterClrMapping/>
  </p:clrMapOvr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142</Words>
  <Application>Microsoft Office PowerPoint</Application>
  <PresentationFormat>Pokaz na ekranie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Horyzont</vt:lpstr>
      <vt:lpstr>Aplikacja obsługująca grawer laserowy</vt:lpstr>
      <vt:lpstr>Cele projektu</vt:lpstr>
      <vt:lpstr>Metody rozwiązania zadania</vt:lpstr>
      <vt:lpstr>Objaśnienie zastosowanych metod</vt:lpstr>
      <vt:lpstr>Otrzymane wyniki</vt:lpstr>
      <vt:lpstr>Stan zaawansowania</vt:lpstr>
      <vt:lpstr>Plan dalszej pracy i termin jej zakończenia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obsługująca grawer laserowy</dc:title>
  <dc:creator>admin</dc:creator>
  <cp:lastModifiedBy>admin</cp:lastModifiedBy>
  <cp:revision>10</cp:revision>
  <dcterms:created xsi:type="dcterms:W3CDTF">2020-11-11T18:25:17Z</dcterms:created>
  <dcterms:modified xsi:type="dcterms:W3CDTF">2020-11-17T07:09:03Z</dcterms:modified>
</cp:coreProperties>
</file>