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1" autoAdjust="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de-DE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1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de-DE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de-DE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01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de-DE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12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5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de-DE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de-DE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de-DE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de-DE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84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82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60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de-DE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54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0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de-DE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de-DE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AC88-0775-450F-AF1C-9725E5B03971}" type="datetimeFigureOut">
              <a:rPr lang="de-DE" smtClean="0"/>
              <a:t>13.10.2020</a:t>
            </a:fld>
            <a:endParaRPr lang="de-D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CB2D-5D2E-4F29-81F0-F524E74EDA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9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pl-PL" dirty="0" smtClean="0"/>
              <a:t>Aplikacja obsługująca grawer laserowy</a:t>
            </a:r>
            <a:endParaRPr lang="de-DE" dirty="0"/>
          </a:p>
        </p:txBody>
      </p:sp>
      <p:pic>
        <p:nvPicPr>
          <p:cNvPr id="7" name="Picture 1" descr="Description: pollu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72" y="2163127"/>
            <a:ext cx="2548255" cy="25317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/>
          <p:cNvSpPr txBox="1"/>
          <p:nvPr/>
        </p:nvSpPr>
        <p:spPr>
          <a:xfrm>
            <a:off x="467543" y="5445224"/>
            <a:ext cx="2010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Michał </a:t>
            </a:r>
            <a:r>
              <a:rPr lang="pl-PL" dirty="0" smtClean="0"/>
              <a:t>Grzegorczyk</a:t>
            </a:r>
          </a:p>
          <a:p>
            <a:r>
              <a:rPr lang="de-DE" dirty="0"/>
              <a:t>Bohdan </a:t>
            </a:r>
            <a:r>
              <a:rPr lang="de-DE" dirty="0" err="1"/>
              <a:t>Hrybinchyk</a:t>
            </a:r>
            <a:endParaRPr lang="de-DE" dirty="0"/>
          </a:p>
          <a:p>
            <a:r>
              <a:rPr lang="pl-PL" dirty="0" smtClean="0"/>
              <a:t>Ernest </a:t>
            </a:r>
            <a:r>
              <a:rPr lang="pl-PL" dirty="0"/>
              <a:t>Grzeszczak</a:t>
            </a:r>
            <a:endParaRPr lang="de-DE" dirty="0"/>
          </a:p>
          <a:p>
            <a:endParaRPr lang="de-DE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39552" y="6021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156176" y="5742548"/>
            <a:ext cx="22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Promotor: Jacek Kęsik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82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1366"/>
            <a:ext cx="8229600" cy="1143000"/>
          </a:xfrm>
        </p:spPr>
        <p:txBody>
          <a:bodyPr/>
          <a:lstStyle/>
          <a:p>
            <a:r>
              <a:rPr lang="pl-PL" dirty="0" smtClean="0"/>
              <a:t>Cel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64880"/>
            <a:ext cx="8229600" cy="4525963"/>
          </a:xfrm>
        </p:spPr>
        <p:txBody>
          <a:bodyPr/>
          <a:lstStyle/>
          <a:p>
            <a:pPr algn="ctr"/>
            <a:r>
              <a:rPr lang="pl-PL" i="1" dirty="0"/>
              <a:t>Stworzenie od podstaw aplikacji działającej na systemie </a:t>
            </a:r>
            <a:r>
              <a:rPr lang="pl-PL" i="1" dirty="0" smtClean="0"/>
              <a:t>Windows wraz z wymaganą dokumentacją, </a:t>
            </a:r>
            <a:r>
              <a:rPr lang="pl-PL" i="1" dirty="0"/>
              <a:t>której zadaniem będzie obsługa grawera laserowego umożliwiającego grawerowanie wybranych przez użytkownika obrazów na drewnie lub papierze</a:t>
            </a:r>
            <a:r>
              <a:rPr lang="pl-PL" i="1" dirty="0" smtClean="0"/>
              <a:t>.</a:t>
            </a:r>
          </a:p>
          <a:p>
            <a:pPr marL="0" indent="0" algn="ctr">
              <a:buNone/>
            </a:pPr>
            <a:endParaRPr lang="de-DE" dirty="0"/>
          </a:p>
        </p:txBody>
      </p:sp>
      <p:pic>
        <p:nvPicPr>
          <p:cNvPr id="4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62" y="4149079"/>
            <a:ext cx="5764876" cy="24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B0AB1-1F0F-4ABA-B4D7-145FA240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C2CC-943C-429D-B298-EB70D2B1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Określenie wymagań funkcjonalnych i niefunkcjonalnych</a:t>
            </a:r>
          </a:p>
          <a:p>
            <a:r>
              <a:rPr lang="pl-PL" sz="2400" dirty="0" smtClean="0"/>
              <a:t>Opracowanie diagramu przypadków użycia</a:t>
            </a:r>
          </a:p>
          <a:p>
            <a:r>
              <a:rPr lang="pl-PL" sz="2400" dirty="0" smtClean="0"/>
              <a:t>Opracowanie diagramu klas</a:t>
            </a:r>
          </a:p>
          <a:p>
            <a:r>
              <a:rPr lang="pl-PL" sz="2400" dirty="0" smtClean="0"/>
              <a:t>Stworzenie </a:t>
            </a:r>
            <a:r>
              <a:rPr lang="pl-PL" sz="2400" dirty="0"/>
              <a:t>GUI</a:t>
            </a:r>
          </a:p>
          <a:p>
            <a:r>
              <a:rPr lang="pl-PL" sz="2400" dirty="0" smtClean="0"/>
              <a:t>Konwersja </a:t>
            </a:r>
            <a:r>
              <a:rPr lang="pl-PL" sz="2400" dirty="0"/>
              <a:t>obrazów w </a:t>
            </a:r>
            <a:r>
              <a:rPr lang="pl-PL" sz="2400" dirty="0" err="1" smtClean="0"/>
              <a:t>Gcode</a:t>
            </a:r>
            <a:endParaRPr lang="pl-PL" sz="2400" dirty="0" smtClean="0"/>
          </a:p>
          <a:p>
            <a:r>
              <a:rPr lang="pl-PL" sz="2400" dirty="0" smtClean="0"/>
              <a:t>Połączenie lasera z aplikacją</a:t>
            </a:r>
          </a:p>
          <a:p>
            <a:r>
              <a:rPr lang="pl-PL" sz="2400" dirty="0" smtClean="0"/>
              <a:t>Testowanie programu</a:t>
            </a:r>
            <a:endParaRPr lang="pl-PL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82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projektu</a:t>
            </a:r>
            <a:endParaRPr lang="de-DE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Projektowanie</a:t>
            </a:r>
            <a:r>
              <a:rPr lang="en-US" dirty="0"/>
              <a:t> – 02.03.2020 – 25.05.2020</a:t>
            </a:r>
            <a:endParaRPr lang="de-DE" dirty="0"/>
          </a:p>
          <a:p>
            <a:r>
              <a:rPr lang="pl-PL" dirty="0"/>
              <a:t>Tworzenie algorytmu konwertującego obraz typu JPG,PNG,SVG na </a:t>
            </a:r>
            <a:r>
              <a:rPr lang="pl-PL" dirty="0" err="1"/>
              <a:t>Gcode</a:t>
            </a:r>
            <a:r>
              <a:rPr lang="pl-PL" dirty="0"/>
              <a:t>, </a:t>
            </a:r>
            <a:endParaRPr lang="de-DE" dirty="0"/>
          </a:p>
          <a:p>
            <a:r>
              <a:rPr lang="pl-PL" dirty="0"/>
              <a:t>Tworzenie GUI – 14.10.2020 – 11.11.2020</a:t>
            </a:r>
            <a:endParaRPr lang="de-DE" dirty="0"/>
          </a:p>
          <a:p>
            <a:r>
              <a:rPr lang="pl-PL" dirty="0"/>
              <a:t>Połączenie lasera i aplikacji – 11.11.2020 </a:t>
            </a:r>
            <a:endParaRPr lang="de-DE" dirty="0"/>
          </a:p>
          <a:p>
            <a:r>
              <a:rPr lang="pl-PL" dirty="0"/>
              <a:t>Testowanie programu – 12.11.2020 – 22.11.2020</a:t>
            </a:r>
            <a:endParaRPr lang="de-DE" dirty="0"/>
          </a:p>
          <a:p>
            <a:r>
              <a:rPr lang="pl-PL" dirty="0" err="1"/>
              <a:t>Release</a:t>
            </a:r>
            <a:r>
              <a:rPr lang="pl-PL" dirty="0"/>
              <a:t> – 01.12.2020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9194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Pokaz na ekranie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Aplikacja obsługująca grawer laserowy</vt:lpstr>
      <vt:lpstr>Cel</vt:lpstr>
      <vt:lpstr>Zakres pracy</vt:lpstr>
      <vt:lpstr>Harmonogram projektu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obsługująca grawer laserowy</dc:title>
  <dc:creator>admin</dc:creator>
  <cp:lastModifiedBy>admin</cp:lastModifiedBy>
  <cp:revision>10</cp:revision>
  <dcterms:created xsi:type="dcterms:W3CDTF">2020-10-13T06:24:45Z</dcterms:created>
  <dcterms:modified xsi:type="dcterms:W3CDTF">2020-10-13T09:05:57Z</dcterms:modified>
</cp:coreProperties>
</file>