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09E9-B7E2-4096-9F15-8ADACAC2824D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FCE09E9-B7E2-4096-9F15-8ADACAC2824D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DF6A78D-6088-491F-80FD-083958B65DA5}" type="slidenum">
              <a:rPr lang="de-DE" smtClean="0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pl-PL" dirty="0" smtClean="0"/>
              <a:t>Michał Grzegorczyk</a:t>
            </a:r>
          </a:p>
          <a:p>
            <a:pPr algn="l"/>
            <a:r>
              <a:rPr lang="pl-PL" dirty="0" smtClean="0"/>
              <a:t>Ernest Grzeszczak</a:t>
            </a:r>
          </a:p>
          <a:p>
            <a:pPr algn="l"/>
            <a:r>
              <a:rPr lang="pl-PL" dirty="0" smtClean="0"/>
              <a:t>Bohdan </a:t>
            </a:r>
            <a:r>
              <a:rPr lang="pl-PL" dirty="0" err="1" smtClean="0"/>
              <a:t>Hrybinchyk</a:t>
            </a:r>
            <a:endParaRPr lang="pl-PL" dirty="0" smtClean="0"/>
          </a:p>
          <a:p>
            <a:pPr algn="l"/>
            <a:endParaRPr lang="pl-PL" dirty="0" smtClean="0"/>
          </a:p>
          <a:p>
            <a:pPr algn="l"/>
            <a:r>
              <a:rPr lang="pl-PL" dirty="0" smtClean="0"/>
              <a:t>Promotor dr inż. Jacek Kęsik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Aplikacja obsługująca grawer laserowy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106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projektu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Celem projektu jest stworzenie od podstaw aplikacji obsługującej grawer laserowy, która w sposób prosty i przystępny umożliwi nawet najmniej zaawansowanemu technicznie  użytkownikowi przetworzenie swoich wizji na papier, drewno lub inny materiał.</a:t>
            </a:r>
          </a:p>
          <a:p>
            <a:r>
              <a:rPr lang="pl-PL" dirty="0" smtClean="0"/>
              <a:t>Interfejs aplikacji powinien być dopracowany wizualnie i ergonomicznie, aby nie zniechęcić początkującego użytkownika zbyt dużym skomplikowaniem zachowując przy tym możliwość sprawnego wykorzystania funkcjonalności przez osobę posiadającą doświadczenie.</a:t>
            </a:r>
          </a:p>
        </p:txBody>
      </p:sp>
    </p:spTree>
    <p:extLst>
      <p:ext uri="{BB962C8B-B14F-4D97-AF65-F5344CB8AC3E}">
        <p14:creationId xmlns:p14="http://schemas.microsoft.com/office/powerpoint/2010/main" val="278460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rozwiązania zadania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Grawerowanie rastrowe</a:t>
            </a:r>
          </a:p>
          <a:p>
            <a:pPr marL="0" indent="0">
              <a:buNone/>
            </a:pPr>
            <a:r>
              <a:rPr lang="pl-PL" dirty="0" smtClean="0"/>
              <a:t>	- prosty format danych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ograniczone skalowanie ze względu na straty</a:t>
            </a:r>
          </a:p>
          <a:p>
            <a:pPr marL="0" indent="0">
              <a:buNone/>
            </a:pPr>
            <a:r>
              <a:rPr lang="pl-PL" dirty="0" smtClean="0"/>
              <a:t>	- duży rozmiar plików przy wysokiej rozdzielczości</a:t>
            </a:r>
            <a:endParaRPr lang="pl-PL" dirty="0" smtClean="0"/>
          </a:p>
          <a:p>
            <a:r>
              <a:rPr lang="pl-PL" dirty="0" smtClean="0"/>
              <a:t>Grawerowanie wektorowe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złożony format danych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praktycznie nieograniczone skalowanie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mały rozmiar plików przy zachowaniu wysokiej dokładności</a:t>
            </a:r>
            <a:endParaRPr lang="pl-PL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292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Objaśnienie zastosowanych metod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W celu wykorzystania zalet obu rozwiązań aplikacja umożliwia grawerowanie rastrowe oraz wektorowe</a:t>
            </a:r>
          </a:p>
          <a:p>
            <a:r>
              <a:rPr lang="pl-PL" dirty="0" smtClean="0"/>
              <a:t>Grawerowanie laserowe z użyciem grafiki rastrowej polega na wypalaniu każdego piksela obrazu z osobna</a:t>
            </a:r>
            <a:endParaRPr lang="pl-PL" dirty="0"/>
          </a:p>
          <a:p>
            <a:r>
              <a:rPr lang="pl-PL" dirty="0" smtClean="0"/>
              <a:t>Grawerowanie laserowe z użyciem grafiki wektorowej polega na wypalaniu figur geometrycznych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1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Etap 1. Obraz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08658"/>
            <a:ext cx="4740449" cy="2523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35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Etap 2. </a:t>
            </a:r>
            <a:r>
              <a:rPr lang="pl-PL" dirty="0" err="1" smtClean="0"/>
              <a:t>GCode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6035626" cy="321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07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40" y="1556792"/>
            <a:ext cx="6467674" cy="344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dirty="0" smtClean="0"/>
              <a:t>Etap 3. Grawerowanie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59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Gotowy grawer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04864"/>
            <a:ext cx="2763391" cy="25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03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dalszej pracy i termin jej zakończenia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sz="2000" dirty="0" smtClean="0"/>
              <a:t>Zaimplementowanie </a:t>
            </a:r>
            <a:r>
              <a:rPr lang="de-DE" sz="2000" dirty="0" err="1"/>
              <a:t>funkcji</a:t>
            </a:r>
            <a:r>
              <a:rPr lang="de-DE" sz="2000" dirty="0"/>
              <a:t> </a:t>
            </a:r>
            <a:r>
              <a:rPr lang="de-DE" sz="2000" dirty="0" err="1"/>
              <a:t>grawerowania</a:t>
            </a:r>
            <a:r>
              <a:rPr lang="de-DE" sz="2000" dirty="0"/>
              <a:t> </a:t>
            </a:r>
            <a:r>
              <a:rPr lang="de-DE" sz="2000" dirty="0" err="1" smtClean="0"/>
              <a:t>wektorowego</a:t>
            </a:r>
            <a:endParaRPr lang="pl-PL" sz="2000" dirty="0" smtClean="0"/>
          </a:p>
          <a:p>
            <a:r>
              <a:rPr lang="pl-PL" sz="2000" dirty="0" smtClean="0"/>
              <a:t>Udoskonalenie interfejsu użytkownika</a:t>
            </a:r>
          </a:p>
          <a:p>
            <a:r>
              <a:rPr lang="pl-PL" sz="2000" dirty="0" smtClean="0"/>
              <a:t>Planowane zakończenie pracy przed 22 grudnia 2020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40342489"/>
      </p:ext>
    </p:extLst>
  </p:cSld>
  <p:clrMapOvr>
    <a:masterClrMapping/>
  </p:clrMapOvr>
</p:sld>
</file>

<file path=ppt/theme/theme1.xml><?xml version="1.0" encoding="utf-8"?>
<a:theme xmlns:a="http://schemas.openxmlformats.org/drawingml/2006/main" name="Horyzont">
  <a:themeElements>
    <a:clrScheme name="Hory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y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y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161</Words>
  <Application>Microsoft Office PowerPoint</Application>
  <PresentationFormat>Pokaz na ekranie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Horyzont</vt:lpstr>
      <vt:lpstr>Aplikacja obsługująca grawer laserowy</vt:lpstr>
      <vt:lpstr>Cele projektu</vt:lpstr>
      <vt:lpstr>Metody rozwiązania zadania</vt:lpstr>
      <vt:lpstr>Objaśnienie zastosowanych metod</vt:lpstr>
      <vt:lpstr>Etap 1. Obraz</vt:lpstr>
      <vt:lpstr>Etap 2. GCode</vt:lpstr>
      <vt:lpstr>Etap 3. Grawerowanie</vt:lpstr>
      <vt:lpstr>Gotowy grawer</vt:lpstr>
      <vt:lpstr>Plan dalszej pracy i termin jej zakończenia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obsługująca grawer laserowy</dc:title>
  <dc:creator>admin</dc:creator>
  <cp:lastModifiedBy>admin</cp:lastModifiedBy>
  <cp:revision>18</cp:revision>
  <dcterms:created xsi:type="dcterms:W3CDTF">2020-11-11T18:25:17Z</dcterms:created>
  <dcterms:modified xsi:type="dcterms:W3CDTF">2020-12-07T23:19:52Z</dcterms:modified>
</cp:coreProperties>
</file>