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D87B-0BC4-414F-8823-24B3280AE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7698F-CCBF-4CC2-B57A-8D42A3DD9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9CCC5-4C12-4572-BEBC-600942F9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E81B-CA80-4097-A419-18882D4F1AB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DCC13-6087-495F-96D2-54A7C733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F9213-FC7B-4E58-83AC-9385794D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E2C-F6E8-4DD9-89A5-54995A14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3CCD-B582-4B90-B57B-080233E7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125E7-7134-4D30-9B2E-2E774998B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08A8-2D20-4355-A1B6-FCD35A51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E81B-CA80-4097-A419-18882D4F1AB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4A82D-0FD8-4C4A-8D58-EBDA4FA9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029CE-0511-4D29-A1C5-A9FC099C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E2C-F6E8-4DD9-89A5-54995A14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4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A282A-0224-48C9-BD01-CB7867665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5AA7A-FC66-4887-BE59-C9C58F9FE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B12EA-BEDF-4A20-9894-8F00D042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E81B-CA80-4097-A419-18882D4F1AB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58919-5CCA-4834-944D-880F9868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7038B-913A-490F-98C4-718B4781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E2C-F6E8-4DD9-89A5-54995A14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80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25-F9AC-4EDA-BEAA-E5E241C0561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7B3E-A964-4EF9-A413-03126369340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21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25-F9AC-4EDA-BEAA-E5E241C0561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7B3E-A964-4EF9-A413-031263693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52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25-F9AC-4EDA-BEAA-E5E241C0561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7B3E-A964-4EF9-A413-031263693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98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25-F9AC-4EDA-BEAA-E5E241C0561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7B3E-A964-4EF9-A413-031263693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64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25-F9AC-4EDA-BEAA-E5E241C0561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7B3E-A964-4EF9-A413-031263693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84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25-F9AC-4EDA-BEAA-E5E241C0561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7B3E-A964-4EF9-A413-031263693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25-F9AC-4EDA-BEAA-E5E241C0561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7B3E-A964-4EF9-A413-031263693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75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25-F9AC-4EDA-BEAA-E5E241C0561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7B3E-A964-4EF9-A413-031263693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2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56D1-8ADC-41F5-89E2-F03450E8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0E92A-F431-4199-BDD4-0C981479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45706-A09A-45CC-A0D7-52950406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E81B-CA80-4097-A419-18882D4F1AB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0C550-9886-4F42-9925-2D815FD9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968FA-368D-480D-9498-3D121F7F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E2C-F6E8-4DD9-89A5-54995A14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20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25-F9AC-4EDA-BEAA-E5E241C0561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7B3E-A964-4EF9-A413-031263693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12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25-F9AC-4EDA-BEAA-E5E241C0561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7B3E-A964-4EF9-A413-031263693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30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25-F9AC-4EDA-BEAA-E5E241C0561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7B3E-A964-4EF9-A413-031263693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12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25-F9AC-4EDA-BEAA-E5E241C0561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7B3E-A964-4EF9-A413-03126369340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47752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25-F9AC-4EDA-BEAA-E5E241C0561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7B3E-A964-4EF9-A413-031263693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508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25-F9AC-4EDA-BEAA-E5E241C0561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7B3E-A964-4EF9-A413-0312636934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7489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25-F9AC-4EDA-BEAA-E5E241C0561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7B3E-A964-4EF9-A413-031263693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609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25-F9AC-4EDA-BEAA-E5E241C0561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7B3E-A964-4EF9-A413-031263693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520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0225-F9AC-4EDA-BEAA-E5E241C0561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7B3E-A964-4EF9-A413-031263693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6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D34-4F51-44F9-B38A-F9A42344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98D8F-27BE-4480-BCC9-07FC04AF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3593F-E154-4B01-8AB3-0B0E8D37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E81B-CA80-4097-A419-18882D4F1AB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5C250-D7B6-4F50-8E3C-ED96230D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D4998-942A-41E4-B605-868E3DA3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E2C-F6E8-4DD9-89A5-54995A14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8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83DC-5709-4022-9819-2E41209A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9A84-B3A5-4302-BCC7-A8E60C0CA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D09A8-420F-4D25-8686-A4257E0A3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4BC7A-C472-48E3-9635-1EFC7A3E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E81B-CA80-4097-A419-18882D4F1AB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86CE5-FB6C-42E3-9F30-084180EF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F3069-F720-478C-A90C-CD48CDC7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E2C-F6E8-4DD9-89A5-54995A14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4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8363-7D8D-4CDB-B3A0-695F5E9A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B5B43-61C9-40D5-861F-A0F8D62ED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045CF-B0FA-4DF0-A7DB-F85890CD8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83FBC-8D6F-42E4-8554-88AE6F878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36F9A-4115-472B-8C15-678DAF913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A81DA-02B1-475F-A822-6D44EC34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E81B-CA80-4097-A419-18882D4F1AB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13410-A2AB-49F3-8010-C0192D0C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E1139-6D02-49E1-B4A4-1DF128BE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E2C-F6E8-4DD9-89A5-54995A14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4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915E-0343-4889-9240-C39F9C73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566AD-64F1-4728-9C3F-5777816F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E81B-CA80-4097-A419-18882D4F1AB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BF7F1-2326-444D-AF84-6BFCF667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EF17D-176E-4477-9182-61337EBF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E2C-F6E8-4DD9-89A5-54995A14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8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76F37-15FA-4417-9BBC-778DB8CE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E81B-CA80-4097-A419-18882D4F1AB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426E9-3349-4790-99AB-10129C11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F08F3-3398-44C6-A0A0-708590C5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E2C-F6E8-4DD9-89A5-54995A14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32A6-AF15-4DAF-B36A-E1691474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F7B3-6F8D-4E39-B72A-89CF0DA1D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CA333-C7F9-41CF-8843-E387BC479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C017F-C244-4B80-9906-95C78CB5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E81B-CA80-4097-A419-18882D4F1AB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51080-4B53-4888-960E-9208E1AB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BE4C1-6F12-4ACB-BCB8-B3F49F20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E2C-F6E8-4DD9-89A5-54995A14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2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8A08-30E8-4F61-927D-9BD549C2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8F372-37E7-4FF8-8886-DA7FD0F2B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0D81A-24A0-4390-A772-9248C3006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28840-5604-44F6-BDEA-696415F6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E81B-CA80-4097-A419-18882D4F1AB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CBEA6-6D01-44EE-B3E0-942F0E7D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D9CA4-A7E3-4F6D-9A96-F8289242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E2C-F6E8-4DD9-89A5-54995A14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71ED7-E67E-45A4-8188-D2090215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C4F74-59C6-44AD-BD91-3EE433D07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5D32-02AA-4EBE-9A16-0ABBA2576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4E81B-CA80-4097-A419-18882D4F1AB1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D6F03-CAFB-4A63-91C8-949F4971C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65E1B-34F5-4766-95E0-582C957E7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75E2C-F6E8-4DD9-89A5-54995A14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4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000225-F9AC-4EDA-BEAA-E5E241C0561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A27B3E-A964-4EF9-A413-031263693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39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5162-8A3B-441A-8907-FC872BF49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Tracking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78DA4-7C2C-4AB9-AED7-57B2A7509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Shyam Sundar E 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9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D8229B-D086-4519-A686-BEE9ED96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2656E4-7054-48CC-A33A-7892288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API Tracking is one of the microservices to track the web traffic from internal and external users engaged with the portal for various project configurations with different development models.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portal is a self service interface, it helps the sales and business with the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data collected,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provide bigger picture in the form of reports by submitting the tracking data to Splunk.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75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C5AF-A9FB-402A-A846-64054EAA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50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Service Architecture</a:t>
            </a:r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5CD65EB5-182C-4A68-A5DE-BD952368C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6787" y="1354803"/>
            <a:ext cx="3654135" cy="525217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API Service tracking is written in Spring Boot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Maven is used build the code and dependencies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Docker is used to package and push the image into organization registry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Hosted on OpenShift containers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service connects to Splunk via http protocol to submit the data on fly</a:t>
            </a:r>
          </a:p>
          <a:p>
            <a:pPr marL="0" indent="0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144F6F-FA1A-41FD-BE7C-6FB99124A65A}"/>
              </a:ext>
            </a:extLst>
          </p:cNvPr>
          <p:cNvSpPr/>
          <p:nvPr/>
        </p:nvSpPr>
        <p:spPr>
          <a:xfrm>
            <a:off x="2495228" y="1921721"/>
            <a:ext cx="1056025" cy="392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4CD58A-F147-426F-B740-30FE2CD7883A}"/>
              </a:ext>
            </a:extLst>
          </p:cNvPr>
          <p:cNvSpPr/>
          <p:nvPr/>
        </p:nvSpPr>
        <p:spPr>
          <a:xfrm>
            <a:off x="2344368" y="2884992"/>
            <a:ext cx="1357746" cy="44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9ACF9-44BA-4079-A9BC-E56D37108DA2}"/>
              </a:ext>
            </a:extLst>
          </p:cNvPr>
          <p:cNvSpPr/>
          <p:nvPr/>
        </p:nvSpPr>
        <p:spPr>
          <a:xfrm>
            <a:off x="2668995" y="4520044"/>
            <a:ext cx="1357746" cy="44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Backend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382679-3292-49A5-A621-D971A3A4FB98}"/>
              </a:ext>
            </a:extLst>
          </p:cNvPr>
          <p:cNvSpPr/>
          <p:nvPr/>
        </p:nvSpPr>
        <p:spPr>
          <a:xfrm>
            <a:off x="3965863" y="3782290"/>
            <a:ext cx="1357746" cy="44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e2e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DC4388-A91F-477F-8D71-F7DD7CEE13C3}"/>
              </a:ext>
            </a:extLst>
          </p:cNvPr>
          <p:cNvSpPr/>
          <p:nvPr/>
        </p:nvSpPr>
        <p:spPr>
          <a:xfrm>
            <a:off x="1226128" y="3782290"/>
            <a:ext cx="1357746" cy="44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Dashboards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C694D-D9EE-43B4-874A-667E4EF8F2EB}"/>
              </a:ext>
            </a:extLst>
          </p:cNvPr>
          <p:cNvSpPr/>
          <p:nvPr/>
        </p:nvSpPr>
        <p:spPr>
          <a:xfrm>
            <a:off x="5237019" y="4540825"/>
            <a:ext cx="1357746" cy="44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0F3F7-6F13-4B3A-BA1C-F2942C5ACAE0}"/>
              </a:ext>
            </a:extLst>
          </p:cNvPr>
          <p:cNvSpPr/>
          <p:nvPr/>
        </p:nvSpPr>
        <p:spPr>
          <a:xfrm>
            <a:off x="6207720" y="5299360"/>
            <a:ext cx="1357746" cy="44377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Splunk&gt;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A8F1E-C783-44B9-8CC6-052157A4E219}"/>
              </a:ext>
            </a:extLst>
          </p:cNvPr>
          <p:cNvSpPr/>
          <p:nvPr/>
        </p:nvSpPr>
        <p:spPr>
          <a:xfrm>
            <a:off x="3377487" y="5430892"/>
            <a:ext cx="1357746" cy="44377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 Tracking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B54854A-023B-4FAD-8A0D-E805D4CDE126}"/>
              </a:ext>
            </a:extLst>
          </p:cNvPr>
          <p:cNvCxnSpPr>
            <a:cxnSpLocks/>
            <a:stCxn id="12" idx="2"/>
            <a:endCxn id="11" idx="2"/>
          </p:cNvCxnSpPr>
          <p:nvPr/>
        </p:nvCxnSpPr>
        <p:spPr>
          <a:xfrm rot="5400000" flipH="1" flipV="1">
            <a:off x="5405710" y="4393788"/>
            <a:ext cx="131532" cy="2830233"/>
          </a:xfrm>
          <a:prstGeom prst="bentConnector3">
            <a:avLst>
              <a:gd name="adj1" fmla="val -17379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DB25F55-55C9-44B0-8C3F-FD3DAF094FDE}"/>
              </a:ext>
            </a:extLst>
          </p:cNvPr>
          <p:cNvCxnSpPr>
            <a:stCxn id="12" idx="1"/>
            <a:endCxn id="9" idx="2"/>
          </p:cNvCxnSpPr>
          <p:nvPr/>
        </p:nvCxnSpPr>
        <p:spPr>
          <a:xfrm rot="10800000">
            <a:off x="1905001" y="4226070"/>
            <a:ext cx="1472486" cy="1426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6DBAE4A-FF17-4B35-81D7-B28FA78849FF}"/>
              </a:ext>
            </a:extLst>
          </p:cNvPr>
          <p:cNvCxnSpPr>
            <a:stCxn id="12" idx="0"/>
            <a:endCxn id="6" idx="2"/>
          </p:cNvCxnSpPr>
          <p:nvPr/>
        </p:nvCxnSpPr>
        <p:spPr>
          <a:xfrm rot="16200000" flipV="1">
            <a:off x="3468580" y="4843112"/>
            <a:ext cx="467069" cy="708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11C72FC-9EC0-48B3-9100-DB9197ADDBD8}"/>
              </a:ext>
            </a:extLst>
          </p:cNvPr>
          <p:cNvCxnSpPr>
            <a:stCxn id="12" idx="3"/>
            <a:endCxn id="10" idx="2"/>
          </p:cNvCxnSpPr>
          <p:nvPr/>
        </p:nvCxnSpPr>
        <p:spPr>
          <a:xfrm flipV="1">
            <a:off x="4735233" y="4984604"/>
            <a:ext cx="1180659" cy="668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4679DB0-0415-470D-AA00-B9FAA63E4D41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H="1" flipV="1">
            <a:off x="4644736" y="4226069"/>
            <a:ext cx="90497" cy="1426713"/>
          </a:xfrm>
          <a:prstGeom prst="bentConnector4">
            <a:avLst>
              <a:gd name="adj1" fmla="val -252605"/>
              <a:gd name="adj2" fmla="val 577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7B7687-6E1F-48E5-A602-0972C56FF557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023241" y="2313726"/>
            <a:ext cx="0" cy="57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7BDFFB9-B4E4-4736-A2F4-1764BF8D74B3}"/>
              </a:ext>
            </a:extLst>
          </p:cNvPr>
          <p:cNvCxnSpPr>
            <a:cxnSpLocks/>
            <a:stCxn id="5" idx="1"/>
            <a:endCxn id="50" idx="0"/>
          </p:cNvCxnSpPr>
          <p:nvPr/>
        </p:nvCxnSpPr>
        <p:spPr>
          <a:xfrm rot="10800000" flipV="1">
            <a:off x="2075244" y="3106882"/>
            <a:ext cx="269125" cy="590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318E47-5C49-4913-BF92-1AC38411EFED}"/>
              </a:ext>
            </a:extLst>
          </p:cNvPr>
          <p:cNvCxnSpPr>
            <a:stCxn id="5" idx="3"/>
            <a:endCxn id="8" idx="0"/>
          </p:cNvCxnSpPr>
          <p:nvPr/>
        </p:nvCxnSpPr>
        <p:spPr>
          <a:xfrm>
            <a:off x="3702114" y="3106882"/>
            <a:ext cx="942622" cy="675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3C3D053-4A1C-42C4-B897-6919ABE3C728}"/>
              </a:ext>
            </a:extLst>
          </p:cNvPr>
          <p:cNvCxnSpPr>
            <a:cxnSpLocks/>
            <a:stCxn id="5" idx="2"/>
            <a:endCxn id="46" idx="0"/>
          </p:cNvCxnSpPr>
          <p:nvPr/>
        </p:nvCxnSpPr>
        <p:spPr>
          <a:xfrm rot="16200000" flipH="1">
            <a:off x="2723156" y="3628855"/>
            <a:ext cx="1086255" cy="4860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9625A9E-30AD-4CD5-88E0-90D6AD09DB8E}"/>
              </a:ext>
            </a:extLst>
          </p:cNvPr>
          <p:cNvSpPr/>
          <p:nvPr/>
        </p:nvSpPr>
        <p:spPr>
          <a:xfrm>
            <a:off x="2739956" y="4458298"/>
            <a:ext cx="1357746" cy="44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Backend Service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347ECE-FFC4-4C05-9620-5514878740B2}"/>
              </a:ext>
            </a:extLst>
          </p:cNvPr>
          <p:cNvSpPr/>
          <p:nvPr/>
        </p:nvSpPr>
        <p:spPr>
          <a:xfrm>
            <a:off x="2830453" y="4415026"/>
            <a:ext cx="1357746" cy="44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Backend Service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9084E5-F191-48CB-89AE-6D9097DA05B7}"/>
              </a:ext>
            </a:extLst>
          </p:cNvPr>
          <p:cNvSpPr/>
          <p:nvPr/>
        </p:nvSpPr>
        <p:spPr>
          <a:xfrm>
            <a:off x="1311249" y="3759000"/>
            <a:ext cx="1357746" cy="44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Dashboards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2D97C60-B172-4D0C-BCF6-EB6DACBE64E5}"/>
              </a:ext>
            </a:extLst>
          </p:cNvPr>
          <p:cNvSpPr/>
          <p:nvPr/>
        </p:nvSpPr>
        <p:spPr>
          <a:xfrm>
            <a:off x="1396370" y="3697254"/>
            <a:ext cx="1357746" cy="44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Dashboards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442544B-C383-4C72-B218-EAF9AD4B1A5C}"/>
              </a:ext>
            </a:extLst>
          </p:cNvPr>
          <p:cNvSpPr/>
          <p:nvPr/>
        </p:nvSpPr>
        <p:spPr>
          <a:xfrm>
            <a:off x="2344368" y="1839165"/>
            <a:ext cx="1056025" cy="392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43BFB3B-A1E8-41DF-BDB2-74CC811262A6}"/>
              </a:ext>
            </a:extLst>
          </p:cNvPr>
          <p:cNvSpPr/>
          <p:nvPr/>
        </p:nvSpPr>
        <p:spPr>
          <a:xfrm>
            <a:off x="2209291" y="1704083"/>
            <a:ext cx="1056025" cy="392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169996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FD85-3382-4020-AB6A-A1750931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5C23-807D-4839-AF9A-2A44D07C1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Docker</a:t>
            </a:r>
          </a:p>
          <a:p>
            <a:r>
              <a:rPr lang="en-US" dirty="0"/>
              <a:t>OpenShift</a:t>
            </a:r>
          </a:p>
          <a:p>
            <a:r>
              <a:rPr lang="en-US" dirty="0"/>
              <a:t>Splunk Wrapper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Slf4j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2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55A9-A253-490C-BBD6-5A68B673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81B3-0F15-41DB-B534-0264DB19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Service is packaged and pushed as an image into OpenShift container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service is resilient and maintain tolerance to track multiple service and web links of a huge portal scaling via container replication and load balancing.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Service integrates seamlessly with portal Authorization server to retrieve user context and submit the details tracked information per user session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Service can be unit tested</a:t>
            </a:r>
          </a:p>
        </p:txBody>
      </p:sp>
    </p:spTree>
    <p:extLst>
      <p:ext uri="{BB962C8B-B14F-4D97-AF65-F5344CB8AC3E}">
        <p14:creationId xmlns:p14="http://schemas.microsoft.com/office/powerpoint/2010/main" val="212882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223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Segoe UI</vt:lpstr>
      <vt:lpstr>Wingdings 3</vt:lpstr>
      <vt:lpstr>Office Theme</vt:lpstr>
      <vt:lpstr>Slice</vt:lpstr>
      <vt:lpstr>Tracking Microservices</vt:lpstr>
      <vt:lpstr>Introduction</vt:lpstr>
      <vt:lpstr>Service Architecture</vt:lpstr>
      <vt:lpstr>Technical Building Blocks</vt:lpstr>
      <vt:lpstr>Significance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Microservices</dc:title>
  <dc:creator>shyam sundar elluru</dc:creator>
  <cp:lastModifiedBy>shyam sundar elluru</cp:lastModifiedBy>
  <cp:revision>11</cp:revision>
  <dcterms:created xsi:type="dcterms:W3CDTF">2018-10-20T07:38:08Z</dcterms:created>
  <dcterms:modified xsi:type="dcterms:W3CDTF">2018-10-20T16:41:03Z</dcterms:modified>
</cp:coreProperties>
</file>