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1464C5C-5C2F-49DC-9E0F-A7C61EE5D3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70A6F63-A820-4B36-A196-82CFCBC4B6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31/08/2022 00:10:08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BB4A2F9-C693-44D0-9639-5BFF541B1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2022-08-31T04:10:09Z</dcterms:created>
  <dcterms:modified xsi:type="dcterms:W3CDTF">2022-08-31T04:10:09Z</dcterms:modified>
</cp:coreProperties>
</file>