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60"/>
    <p:restoredTop sz="50000"/>
  </p:normalViewPr>
  <p:slideViewPr>
    <p:cSldViewPr snapToGrid="0" snapToObjects="1" showGuides="1">
      <p:cViewPr varScale="1">
        <p:scale>
          <a:sx n="45" d="100"/>
          <a:sy n="45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4644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2820"/>
            <a:ext cx="7886700" cy="4534143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648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 and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Advanced</a:t>
            </a:r>
          </a:p>
          <a:p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the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7" y="2257697"/>
            <a:ext cx="8021865" cy="2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Department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6108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Employee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0404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association?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49" r="-1549"/>
          <a:stretch/>
        </p:blipFill>
        <p:spPr>
          <a:xfrm>
            <a:off x="628650" y="2621757"/>
            <a:ext cx="697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11" r="-911"/>
          <a:stretch/>
        </p:blipFill>
        <p:spPr>
          <a:xfrm>
            <a:off x="628650" y="3560762"/>
            <a:ext cx="7899400" cy="132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10" r="-910"/>
          <a:stretch/>
        </p:blipFill>
        <p:spPr>
          <a:xfrm>
            <a:off x="628650" y="1296194"/>
            <a:ext cx="79121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74" r="-1074"/>
          <a:stretch/>
        </p:blipFill>
        <p:spPr>
          <a:xfrm>
            <a:off x="628650" y="5009572"/>
            <a:ext cx="6705600" cy="15494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343400" y="2939257"/>
            <a:ext cx="457200" cy="48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20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Generics and more</vt:lpstr>
      <vt:lpstr>Generics – the problem</vt:lpstr>
      <vt:lpstr>The Department</vt:lpstr>
      <vt:lpstr>The Employee</vt:lpstr>
      <vt:lpstr>How about the association?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more</dc:title>
  <dc:creator>Microsoft Office User</dc:creator>
  <cp:lastModifiedBy>Microsoft Office User</cp:lastModifiedBy>
  <cp:revision>7</cp:revision>
  <dcterms:created xsi:type="dcterms:W3CDTF">2016-01-28T06:02:21Z</dcterms:created>
  <dcterms:modified xsi:type="dcterms:W3CDTF">2016-01-28T07:00:32Z</dcterms:modified>
</cp:coreProperties>
</file>