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7"/>
    <p:restoredTop sz="95673"/>
  </p:normalViewPr>
  <p:slideViewPr>
    <p:cSldViewPr snapToGrid="0" snapToObjects="1" showGuides="1">
      <p:cViewPr varScale="1">
        <p:scale>
          <a:sx n="98" d="100"/>
          <a:sy n="98" d="100"/>
        </p:scale>
        <p:origin x="9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7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C201-ECE0-C54A-8DBE-FFC87877E959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7C9F-3EE0-D845-BF5F-17E316DC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 and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Advanced</a:t>
            </a:r>
          </a:p>
          <a:p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9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– the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7" y="2257697"/>
            <a:ext cx="8021865" cy="26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3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Department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6108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Employee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20404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15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Generics and more</vt:lpstr>
      <vt:lpstr>Generics – the problem</vt:lpstr>
      <vt:lpstr>The Department</vt:lpstr>
      <vt:lpstr>The Employee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more</dc:title>
  <dc:creator>Microsoft Office User</dc:creator>
  <cp:lastModifiedBy>Microsoft Office User</cp:lastModifiedBy>
  <cp:revision>2</cp:revision>
  <dcterms:created xsi:type="dcterms:W3CDTF">2016-01-28T06:02:21Z</dcterms:created>
  <dcterms:modified xsi:type="dcterms:W3CDTF">2016-01-28T06:08:57Z</dcterms:modified>
</cp:coreProperties>
</file>