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60"/>
    <p:restoredTop sz="87260"/>
  </p:normalViewPr>
  <p:slideViewPr>
    <p:cSldViewPr snapToGrid="0" snapToObjects="1" showGuides="1">
      <p:cViewPr varScale="1">
        <p:scale>
          <a:sx n="81" d="100"/>
          <a:sy n="81" d="100"/>
        </p:scale>
        <p:origin x="192" y="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4644"/>
            <a:ext cx="78867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2820"/>
            <a:ext cx="7886700" cy="4534143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3648"/>
            <a:ext cx="78867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7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 and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Advanced</a:t>
            </a:r>
          </a:p>
          <a:p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the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7" y="2257697"/>
            <a:ext cx="8021865" cy="26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Department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6108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Employee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0404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the association?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49" r="-1549"/>
          <a:stretch/>
        </p:blipFill>
        <p:spPr>
          <a:xfrm>
            <a:off x="628650" y="2621757"/>
            <a:ext cx="69723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11" r="-911"/>
          <a:stretch/>
        </p:blipFill>
        <p:spPr>
          <a:xfrm>
            <a:off x="628650" y="3560762"/>
            <a:ext cx="7899400" cy="132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910" r="-910"/>
          <a:stretch/>
        </p:blipFill>
        <p:spPr>
          <a:xfrm>
            <a:off x="628650" y="1296194"/>
            <a:ext cx="791210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074" r="-1074"/>
          <a:stretch/>
        </p:blipFill>
        <p:spPr>
          <a:xfrm>
            <a:off x="628650" y="5009572"/>
            <a:ext cx="6705600" cy="15494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343400" y="2939257"/>
            <a:ext cx="457200" cy="48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to use the collection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06" r="-1306"/>
          <a:stretch/>
        </p:blipFill>
        <p:spPr>
          <a:xfrm>
            <a:off x="628650" y="1489211"/>
            <a:ext cx="5511800" cy="2857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77833" y="3428999"/>
            <a:ext cx="6660157" cy="2243275"/>
            <a:chOff x="877833" y="3428999"/>
            <a:chExt cx="6660157" cy="2243275"/>
          </a:xfrm>
        </p:grpSpPr>
        <p:sp>
          <p:nvSpPr>
            <p:cNvPr id="4" name="TextBox 3"/>
            <p:cNvSpPr txBox="1"/>
            <p:nvPr/>
          </p:nvSpPr>
          <p:spPr>
            <a:xfrm>
              <a:off x="877833" y="5149054"/>
              <a:ext cx="66601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What if someone by accident hired a Pet </a:t>
              </a:r>
              <a:r>
                <a:rPr lang="is-IS" sz="2800" dirty="0" smtClean="0"/>
                <a:t>…?</a:t>
              </a:r>
              <a:endParaRPr lang="en-US" sz="2800" dirty="0"/>
            </a:p>
          </p:txBody>
        </p:sp>
        <p:sp>
          <p:nvSpPr>
            <p:cNvPr id="5" name="Up Arrow 4"/>
            <p:cNvSpPr/>
            <p:nvPr/>
          </p:nvSpPr>
          <p:spPr>
            <a:xfrm>
              <a:off x="3578772" y="3428999"/>
              <a:ext cx="394138" cy="1836683"/>
            </a:xfrm>
            <a:prstGeom prst="upArrow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61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never hurts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1" r="-1541"/>
          <a:stretch/>
        </p:blipFill>
        <p:spPr>
          <a:xfrm>
            <a:off x="628650" y="1489211"/>
            <a:ext cx="46736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38</Words>
  <Application>Microsoft Macintosh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Generics and more</vt:lpstr>
      <vt:lpstr>Generics – the problem</vt:lpstr>
      <vt:lpstr>The Department</vt:lpstr>
      <vt:lpstr>The Employee</vt:lpstr>
      <vt:lpstr>How about the association?</vt:lpstr>
      <vt:lpstr>Let’s try to use the collection</vt:lpstr>
      <vt:lpstr>Encapsulation never hurts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more</dc:title>
  <dc:creator>Microsoft Office User</dc:creator>
  <cp:lastModifiedBy>Microsoft Office User</cp:lastModifiedBy>
  <cp:revision>10</cp:revision>
  <dcterms:created xsi:type="dcterms:W3CDTF">2016-01-28T06:02:21Z</dcterms:created>
  <dcterms:modified xsi:type="dcterms:W3CDTF">2016-01-28T07:24:33Z</dcterms:modified>
</cp:coreProperties>
</file>