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80" d="100"/>
          <a:sy n="80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483A-DDD8-E34B-8689-A14AC83BF4E9}" type="datetimeFigureOut">
              <a:rPr lang="en-US"/>
              <a:pPr/>
              <a:t>8/22/12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AA6F-F9F5-7149-BD9D-15AF85963ADF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483A-DDD8-E34B-8689-A14AC83BF4E9}" type="datetimeFigureOut">
              <a:rPr lang="en-US"/>
              <a:pPr/>
              <a:t>8/22/12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AA6F-F9F5-7149-BD9D-15AF85963ADF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483A-DDD8-E34B-8689-A14AC83BF4E9}" type="datetimeFigureOut">
              <a:rPr lang="en-US"/>
              <a:pPr/>
              <a:t>8/22/12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AA6F-F9F5-7149-BD9D-15AF85963ADF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483A-DDD8-E34B-8689-A14AC83BF4E9}" type="datetimeFigureOut">
              <a:rPr lang="en-US"/>
              <a:pPr/>
              <a:t>8/22/12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AA6F-F9F5-7149-BD9D-15AF85963ADF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483A-DDD8-E34B-8689-A14AC83BF4E9}" type="datetimeFigureOut">
              <a:rPr lang="en-US"/>
              <a:pPr/>
              <a:t>8/22/12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AA6F-F9F5-7149-BD9D-15AF85963ADF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483A-DDD8-E34B-8689-A14AC83BF4E9}" type="datetimeFigureOut">
              <a:rPr lang="en-US"/>
              <a:pPr/>
              <a:t>8/22/12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AA6F-F9F5-7149-BD9D-15AF85963ADF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483A-DDD8-E34B-8689-A14AC83BF4E9}" type="datetimeFigureOut">
              <a:rPr lang="en-US"/>
              <a:pPr/>
              <a:t>8/22/12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AA6F-F9F5-7149-BD9D-15AF85963ADF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483A-DDD8-E34B-8689-A14AC83BF4E9}" type="datetimeFigureOut">
              <a:rPr lang="en-US"/>
              <a:pPr/>
              <a:t>8/22/12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AA6F-F9F5-7149-BD9D-15AF85963ADF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483A-DDD8-E34B-8689-A14AC83BF4E9}" type="datetimeFigureOut">
              <a:rPr lang="en-US"/>
              <a:pPr/>
              <a:t>8/22/12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AA6F-F9F5-7149-BD9D-15AF85963ADF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483A-DDD8-E34B-8689-A14AC83BF4E9}" type="datetimeFigureOut">
              <a:rPr lang="en-US"/>
              <a:pPr/>
              <a:t>8/22/12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AA6F-F9F5-7149-BD9D-15AF85963ADF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483A-DDD8-E34B-8689-A14AC83BF4E9}" type="datetimeFigureOut">
              <a:rPr lang="en-US"/>
              <a:pPr/>
              <a:t>8/22/12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AA6F-F9F5-7149-BD9D-15AF85963ADF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483A-DDD8-E34B-8689-A14AC83BF4E9}" type="datetimeFigureOut">
              <a:rPr lang="en-US"/>
              <a:pPr/>
              <a:t>8/22/12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6AA6F-F9F5-7149-BD9D-15AF85963ADF}" type="slidenum">
              <a:rPr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93735" y="0"/>
            <a:ext cx="6950265" cy="1476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Imagerie</a:t>
            </a:r>
          </a:p>
        </p:txBody>
      </p:sp>
      <p:sp>
        <p:nvSpPr>
          <p:cNvPr id="6" name="Rectangle 5"/>
          <p:cNvSpPr/>
          <p:nvPr/>
        </p:nvSpPr>
        <p:spPr>
          <a:xfrm>
            <a:off x="2193735" y="2064781"/>
            <a:ext cx="4966899" cy="30681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/>
              <a:t>1. La une du domaine</a:t>
            </a:r>
          </a:p>
          <a:p>
            <a:pPr algn="ctr"/>
            <a:r>
              <a:rPr lang="fr-FR" sz="1200"/>
              <a:t>Présentation de l’information la plus courante reliée au Domaine. Changements fréquents</a:t>
            </a:r>
          </a:p>
        </p:txBody>
      </p:sp>
      <p:pic>
        <p:nvPicPr>
          <p:cNvPr id="7" name="Picture 6" descr="DSB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06775" cy="16480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499" y="2050250"/>
            <a:ext cx="1976841" cy="1499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/>
              <a:t>2. Calendrier </a:t>
            </a:r>
          </a:p>
          <a:p>
            <a:pPr algn="ctr"/>
            <a:endParaRPr lang="fr-FR"/>
          </a:p>
          <a:p>
            <a:pPr algn="ctr"/>
            <a:r>
              <a:rPr lang="fr-FR" sz="1000"/>
              <a:t>Prévoir 3 activitésavec hyperliens</a:t>
            </a:r>
          </a:p>
          <a:p>
            <a:pPr algn="ctr"/>
            <a:r>
              <a:rPr lang="fr-FR" sz="1000"/>
              <a:t>Changements fréquents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277681" y="2991293"/>
            <a:ext cx="1828002" cy="705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/>
              <a:t>6. Accès gratuit</a:t>
            </a:r>
          </a:p>
          <a:p>
            <a:pPr algn="ctr"/>
            <a:r>
              <a:rPr lang="fr-FR" sz="1000"/>
              <a:t>Contenu statique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77680" y="3836286"/>
            <a:ext cx="1828002" cy="705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/>
              <a:t>7. Pas de chien</a:t>
            </a:r>
          </a:p>
          <a:p>
            <a:pPr algn="ctr"/>
            <a:r>
              <a:rPr lang="fr-FR" sz="1000"/>
              <a:t>Contenu statique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735" y="0"/>
            <a:ext cx="6950265" cy="16480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3498" y="3659727"/>
            <a:ext cx="1976841" cy="8247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/>
              <a:t>3. Offre hébergement</a:t>
            </a:r>
            <a:endParaRPr lang="fr-FR" sz="10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160" y="5614075"/>
            <a:ext cx="784129" cy="11849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770" y="2157138"/>
            <a:ext cx="684492" cy="6844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499" y="4621026"/>
            <a:ext cx="1976841" cy="8247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/>
              <a:t>4. Nos amis</a:t>
            </a:r>
          </a:p>
          <a:p>
            <a:pPr algn="ctr"/>
            <a:r>
              <a:rPr lang="fr-FR" sz="1000"/>
              <a:t>Faites-en partie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06775" y="5347377"/>
            <a:ext cx="4966899" cy="14516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Carte des sentiers</a:t>
            </a:r>
            <a:endParaRPr lang="fr-FR" sz="1200"/>
          </a:p>
        </p:txBody>
      </p:sp>
      <p:sp>
        <p:nvSpPr>
          <p:cNvPr id="17" name="Rectangle 16"/>
          <p:cNvSpPr/>
          <p:nvPr/>
        </p:nvSpPr>
        <p:spPr>
          <a:xfrm>
            <a:off x="7277681" y="4694051"/>
            <a:ext cx="1828001" cy="8247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/>
              <a:t>8. Parcours Wheeler</a:t>
            </a:r>
            <a:endParaRPr lang="fr-FR" sz="10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6225" y="2174870"/>
            <a:ext cx="631850" cy="63501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277680" y="2064780"/>
            <a:ext cx="1866320" cy="7768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>
                <a:solidFill>
                  <a:schemeClr val="tx1"/>
                </a:solidFill>
              </a:rPr>
              <a:t>Coin social</a:t>
            </a:r>
            <a:endParaRPr lang="fr-FR" sz="10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498" y="5614075"/>
            <a:ext cx="1976841" cy="8247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/>
              <a:t>5.</a:t>
            </a:r>
            <a:r>
              <a:rPr lang="fr-FR"/>
              <a:t> Sondage</a:t>
            </a:r>
          </a:p>
          <a:p>
            <a:pPr algn="ctr"/>
            <a:r>
              <a:rPr lang="fr-FR" sz="1000"/>
              <a:t>Survey Monkey</a:t>
            </a:r>
          </a:p>
        </p:txBody>
      </p:sp>
      <p:pic>
        <p:nvPicPr>
          <p:cNvPr id="28" name="Picture 27" descr="Picture 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318" y="1668672"/>
            <a:ext cx="9144000" cy="299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67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Cundari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 Pressault</dc:creator>
  <cp:lastModifiedBy>Guy Pressault</cp:lastModifiedBy>
  <cp:revision>4</cp:revision>
  <dcterms:created xsi:type="dcterms:W3CDTF">2012-08-22T14:45:30Z</dcterms:created>
  <dcterms:modified xsi:type="dcterms:W3CDTF">2012-08-22T15:43:12Z</dcterms:modified>
</cp:coreProperties>
</file>