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3" r:id="rId2"/>
    <p:sldMasterId id="2147483686" r:id="rId3"/>
    <p:sldMasterId id="2147483712" r:id="rId4"/>
    <p:sldMasterId id="2147483725" r:id="rId5"/>
    <p:sldMasterId id="2147483738" r:id="rId6"/>
    <p:sldMasterId id="2147483751" r:id="rId7"/>
  </p:sldMasterIdLst>
  <p:notesMasterIdLst>
    <p:notesMasterId r:id="rId27"/>
  </p:notesMasterIdLst>
  <p:sldIdLst>
    <p:sldId id="256" r:id="rId8"/>
    <p:sldId id="257" r:id="rId9"/>
    <p:sldId id="262" r:id="rId10"/>
    <p:sldId id="264" r:id="rId11"/>
    <p:sldId id="265" r:id="rId12"/>
    <p:sldId id="266" r:id="rId13"/>
    <p:sldId id="267" r:id="rId14"/>
    <p:sldId id="269" r:id="rId15"/>
    <p:sldId id="268" r:id="rId16"/>
    <p:sldId id="270" r:id="rId17"/>
    <p:sldId id="271" r:id="rId18"/>
    <p:sldId id="272" r:id="rId19"/>
    <p:sldId id="273" r:id="rId20"/>
    <p:sldId id="274" r:id="rId21"/>
    <p:sldId id="275" r:id="rId22"/>
    <p:sldId id="276" r:id="rId23"/>
    <p:sldId id="277" r:id="rId24"/>
    <p:sldId id="278" r:id="rId25"/>
    <p:sldId id="261"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Calibri Light" panose="020F0302020204030204" pitchFamily="34" charset="0"/>
      <p:regular r:id="rId32"/>
      <p:italic r:id="rId33"/>
    </p:embeddedFont>
    <p:embeddedFont>
      <p:font typeface="Helvetica Neue" panose="02000503000000020004"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7"/>
    <p:restoredTop sz="94694"/>
  </p:normalViewPr>
  <p:slideViewPr>
    <p:cSldViewPr snapToGrid="0">
      <p:cViewPr varScale="1">
        <p:scale>
          <a:sx n="145" d="100"/>
          <a:sy n="145" d="100"/>
        </p:scale>
        <p:origin x="200" y="4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viewProps" Target="viewProps.xml"/><Relationship Id="rId21" Type="http://schemas.openxmlformats.org/officeDocument/2006/relationships/slide" Target="slides/slide14.xml"/><Relationship Id="rId34" Type="http://schemas.openxmlformats.org/officeDocument/2006/relationships/font" Target="fonts/font7.fntdata"/><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font" Target="fonts/font4.fntdata"/><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font" Target="fonts/font6.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d80c9bf161_2_8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200"/>
              <a:buFont typeface="Calibri"/>
              <a:buNone/>
            </a:pPr>
            <a:r>
              <a:rPr lang="en" sz="1200">
                <a:solidFill>
                  <a:schemeClr val="dk1"/>
                </a:solidFill>
                <a:latin typeface="Calibri"/>
                <a:ea typeface="Calibri"/>
                <a:cs typeface="Calibri"/>
                <a:sym typeface="Calibri"/>
              </a:rPr>
              <a:t>Slides can vary as per your presentation, but header and footer should be consistent</a:t>
            </a:r>
            <a:endParaRPr/>
          </a:p>
        </p:txBody>
      </p:sp>
      <p:sp>
        <p:nvSpPr>
          <p:cNvPr id="137" name="Google Shape;137;g1d80c9bf161_2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d80c9bf161_1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d80c9bf161_1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094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d80c9bf161_1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d80c9bf161_1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6456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d80c9bf161_1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d80c9bf161_1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7327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d80c9bf161_1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d80c9bf161_1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8845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d80c9bf161_1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d80c9bf161_1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827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d80c9bf161_1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d80c9bf161_1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1628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d80c9bf161_1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d80c9bf161_1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4345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d80c9bf161_1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d80c9bf161_1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4033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d80c9bf161_1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d80c9bf161_1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72987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d80c9bf161_2_12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g1d80c9bf161_2_1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d80c9bf161_1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d80c9bf161_1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d80c9bf161_1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d80c9bf161_1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0228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d80c9bf161_1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d80c9bf161_1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1128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d80c9bf161_1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d80c9bf161_1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3609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d80c9bf161_1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d80c9bf161_1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4444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d80c9bf161_1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d80c9bf161_1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7826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d80c9bf161_1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d80c9bf161_1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4803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d80c9bf161_1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d80c9bf161_1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6818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9333147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3164671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77714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2711677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3058469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9669418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9966579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3129956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pPr lvl="0"/>
            <a:r>
              <a:rPr lang="en-US"/>
              <a:t>Click to edit Master text styles</a:t>
            </a: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6232395"/>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pPr lvl="0"/>
            <a:r>
              <a:rPr lang="en-US"/>
              <a:t>Click to edit Master text styles</a:t>
            </a: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45638366"/>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605616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404904" y="273844"/>
            <a:ext cx="8110446"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991B1D"/>
              </a:buClr>
              <a:buSzPts val="33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6"/>
          <p:cNvSpPr txBox="1">
            <a:spLocks noGrp="1"/>
          </p:cNvSpPr>
          <p:nvPr>
            <p:ph type="body" idx="1"/>
          </p:nvPr>
        </p:nvSpPr>
        <p:spPr>
          <a:xfrm>
            <a:off x="404904" y="1369219"/>
            <a:ext cx="8110446" cy="3230287"/>
          </a:xfrm>
          <a:prstGeom prst="rect">
            <a:avLst/>
          </a:prstGeom>
          <a:noFill/>
          <a:ln>
            <a:noFill/>
          </a:ln>
        </p:spPr>
        <p:txBody>
          <a:bodyPr spcFirstLastPara="1" wrap="square" lIns="91425" tIns="45700" rIns="91425" bIns="45700" anchor="t" anchorCtr="0">
            <a:normAutofit/>
          </a:bodyPr>
          <a:lstStyle>
            <a:lvl1pPr marL="457200" lvl="0" indent="-361950" algn="l">
              <a:lnSpc>
                <a:spcPct val="90000"/>
              </a:lnSpc>
              <a:spcBef>
                <a:spcPts val="750"/>
              </a:spcBef>
              <a:spcAft>
                <a:spcPts val="0"/>
              </a:spcAft>
              <a:buClr>
                <a:schemeClr val="dk1"/>
              </a:buClr>
              <a:buSzPts val="2100"/>
              <a:buChar char="•"/>
              <a:defRPr b="1"/>
            </a:lvl1pPr>
            <a:lvl2pPr marL="914400" lvl="1" indent="-342900" algn="l">
              <a:lnSpc>
                <a:spcPct val="90000"/>
              </a:lnSpc>
              <a:spcBef>
                <a:spcPts val="375"/>
              </a:spcBef>
              <a:spcAft>
                <a:spcPts val="0"/>
              </a:spcAft>
              <a:buClr>
                <a:schemeClr val="dk1"/>
              </a:buClr>
              <a:buSzPts val="1800"/>
              <a:buChar char="•"/>
              <a:defRPr>
                <a:solidFill>
                  <a:schemeClr val="dk1"/>
                </a:solidFill>
              </a:defRPr>
            </a:lvl2pPr>
            <a:lvl3pPr marL="1371600" lvl="2" indent="-323850" algn="l">
              <a:lnSpc>
                <a:spcPct val="90000"/>
              </a:lnSpc>
              <a:spcBef>
                <a:spcPts val="375"/>
              </a:spcBef>
              <a:spcAft>
                <a:spcPts val="0"/>
              </a:spcAft>
              <a:buClr>
                <a:schemeClr val="dk1"/>
              </a:buClr>
              <a:buSzPts val="1500"/>
              <a:buChar char="•"/>
              <a:defRPr>
                <a:solidFill>
                  <a:schemeClr val="dk1"/>
                </a:solidFill>
              </a:defRPr>
            </a:lvl3pPr>
            <a:lvl4pPr marL="1828800" lvl="3" indent="-314325" algn="l">
              <a:lnSpc>
                <a:spcPct val="90000"/>
              </a:lnSpc>
              <a:spcBef>
                <a:spcPts val="375"/>
              </a:spcBef>
              <a:spcAft>
                <a:spcPts val="0"/>
              </a:spcAft>
              <a:buClr>
                <a:schemeClr val="dk1"/>
              </a:buClr>
              <a:buSzPts val="1350"/>
              <a:buChar char="•"/>
              <a:defRPr>
                <a:solidFill>
                  <a:schemeClr val="dk1"/>
                </a:solidFill>
              </a:defRPr>
            </a:lvl4pPr>
            <a:lvl5pPr marL="2286000" lvl="4" indent="-314325" algn="l">
              <a:lnSpc>
                <a:spcPct val="90000"/>
              </a:lnSpc>
              <a:spcBef>
                <a:spcPts val="375"/>
              </a:spcBef>
              <a:spcAft>
                <a:spcPts val="0"/>
              </a:spcAft>
              <a:buClr>
                <a:schemeClr val="dk1"/>
              </a:buClr>
              <a:buSzPts val="1350"/>
              <a:buChar char="•"/>
              <a:defRPr>
                <a:solidFill>
                  <a:schemeClr val="dk1"/>
                </a:solidFil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0" name="Google Shape;80;p16"/>
          <p:cNvSpPr txBox="1">
            <a:spLocks noGrp="1"/>
          </p:cNvSpPr>
          <p:nvPr>
            <p:ph type="dt" idx="10"/>
          </p:nvPr>
        </p:nvSpPr>
        <p:spPr>
          <a:xfrm>
            <a:off x="6663520" y="4767263"/>
            <a:ext cx="1304214"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6"/>
          <p:cNvSpPr txBox="1">
            <a:spLocks noGrp="1"/>
          </p:cNvSpPr>
          <p:nvPr>
            <p:ph type="ftr" idx="11"/>
          </p:nvPr>
        </p:nvSpPr>
        <p:spPr>
          <a:xfrm>
            <a:off x="3787254" y="4767263"/>
            <a:ext cx="2599898"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6"/>
          <p:cNvSpPr txBox="1">
            <a:spLocks noGrp="1"/>
          </p:cNvSpPr>
          <p:nvPr>
            <p:ph type="sldNum" idx="12"/>
          </p:nvPr>
        </p:nvSpPr>
        <p:spPr>
          <a:xfrm>
            <a:off x="8045355" y="4767263"/>
            <a:ext cx="46999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2603226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991B1D"/>
              </a:buClr>
              <a:buSzPts val="4500"/>
              <a:buFont typeface="Calibri"/>
              <a:buNone/>
              <a:defRPr sz="4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63" name="Google Shape;63;p14"/>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r>
              <a:rPr lang="en-US"/>
              <a:t>Click to edit Master subtitle style</a:t>
            </a:r>
            <a:endParaRPr/>
          </a:p>
        </p:txBody>
      </p:sp>
      <p:sp>
        <p:nvSpPr>
          <p:cNvPr id="64" name="Google Shape;64;p14"/>
          <p:cNvSpPr txBox="1">
            <a:spLocks noGrp="1"/>
          </p:cNvSpPr>
          <p:nvPr>
            <p:ph type="dt" idx="10"/>
          </p:nvPr>
        </p:nvSpPr>
        <p:spPr>
          <a:xfrm>
            <a:off x="6663520" y="4767263"/>
            <a:ext cx="1304214"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4"/>
          <p:cNvSpPr txBox="1">
            <a:spLocks noGrp="1"/>
          </p:cNvSpPr>
          <p:nvPr>
            <p:ph type="ftr" idx="11"/>
          </p:nvPr>
        </p:nvSpPr>
        <p:spPr>
          <a:xfrm>
            <a:off x="3787254" y="4767263"/>
            <a:ext cx="2599898"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4"/>
          <p:cNvSpPr txBox="1">
            <a:spLocks noGrp="1"/>
          </p:cNvSpPr>
          <p:nvPr>
            <p:ph type="sldNum" idx="12"/>
          </p:nvPr>
        </p:nvSpPr>
        <p:spPr>
          <a:xfrm>
            <a:off x="8045355" y="4767263"/>
            <a:ext cx="46999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chemeClr val="lt1"/>
                </a:solidFill>
                <a:latin typeface="Calibri"/>
                <a:ea typeface="Calibri"/>
                <a:cs typeface="Calibri"/>
                <a:sym typeface="Calibri"/>
              </a:defRPr>
            </a:lvl1pPr>
            <a:lvl2pPr marL="0" lvl="1" indent="0" algn="r">
              <a:spcBef>
                <a:spcPts val="0"/>
              </a:spcBef>
              <a:buNone/>
              <a:defRPr sz="900">
                <a:solidFill>
                  <a:schemeClr val="lt1"/>
                </a:solidFill>
                <a:latin typeface="Calibri"/>
                <a:ea typeface="Calibri"/>
                <a:cs typeface="Calibri"/>
                <a:sym typeface="Calibri"/>
              </a:defRPr>
            </a:lvl2pPr>
            <a:lvl3pPr marL="0" lvl="2" indent="0" algn="r">
              <a:spcBef>
                <a:spcPts val="0"/>
              </a:spcBef>
              <a:buNone/>
              <a:defRPr sz="900">
                <a:solidFill>
                  <a:schemeClr val="lt1"/>
                </a:solidFill>
                <a:latin typeface="Calibri"/>
                <a:ea typeface="Calibri"/>
                <a:cs typeface="Calibri"/>
                <a:sym typeface="Calibri"/>
              </a:defRPr>
            </a:lvl3pPr>
            <a:lvl4pPr marL="0" lvl="3" indent="0" algn="r">
              <a:spcBef>
                <a:spcPts val="0"/>
              </a:spcBef>
              <a:buNone/>
              <a:defRPr sz="900">
                <a:solidFill>
                  <a:schemeClr val="lt1"/>
                </a:solidFill>
                <a:latin typeface="Calibri"/>
                <a:ea typeface="Calibri"/>
                <a:cs typeface="Calibri"/>
                <a:sym typeface="Calibri"/>
              </a:defRPr>
            </a:lvl4pPr>
            <a:lvl5pPr marL="0" lvl="4" indent="0" algn="r">
              <a:spcBef>
                <a:spcPts val="0"/>
              </a:spcBef>
              <a:buNone/>
              <a:defRPr sz="900">
                <a:solidFill>
                  <a:schemeClr val="lt1"/>
                </a:solidFill>
                <a:latin typeface="Calibri"/>
                <a:ea typeface="Calibri"/>
                <a:cs typeface="Calibri"/>
                <a:sym typeface="Calibri"/>
              </a:defRPr>
            </a:lvl5pPr>
            <a:lvl6pPr marL="0" lvl="5" indent="0" algn="r">
              <a:spcBef>
                <a:spcPts val="0"/>
              </a:spcBef>
              <a:buNone/>
              <a:defRPr sz="900">
                <a:solidFill>
                  <a:schemeClr val="lt1"/>
                </a:solidFill>
                <a:latin typeface="Calibri"/>
                <a:ea typeface="Calibri"/>
                <a:cs typeface="Calibri"/>
                <a:sym typeface="Calibri"/>
              </a:defRPr>
            </a:lvl6pPr>
            <a:lvl7pPr marL="0" lvl="6" indent="0" algn="r">
              <a:spcBef>
                <a:spcPts val="0"/>
              </a:spcBef>
              <a:buNone/>
              <a:defRPr sz="900">
                <a:solidFill>
                  <a:schemeClr val="lt1"/>
                </a:solidFill>
                <a:latin typeface="Calibri"/>
                <a:ea typeface="Calibri"/>
                <a:cs typeface="Calibri"/>
                <a:sym typeface="Calibri"/>
              </a:defRPr>
            </a:lvl7pPr>
            <a:lvl8pPr marL="0" lvl="7" indent="0" algn="r">
              <a:spcBef>
                <a:spcPts val="0"/>
              </a:spcBef>
              <a:buNone/>
              <a:defRPr sz="900">
                <a:solidFill>
                  <a:schemeClr val="lt1"/>
                </a:solidFill>
                <a:latin typeface="Calibri"/>
                <a:ea typeface="Calibri"/>
                <a:cs typeface="Calibri"/>
                <a:sym typeface="Calibri"/>
              </a:defRPr>
            </a:lvl8pPr>
            <a:lvl9pPr marL="0" lvl="8" indent="0" algn="r">
              <a:spcBef>
                <a:spcPts val="0"/>
              </a:spcBef>
              <a:buNone/>
              <a:defRPr sz="9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cxnSp>
        <p:nvCxnSpPr>
          <p:cNvPr id="67" name="Google Shape;67;p14"/>
          <p:cNvCxnSpPr/>
          <p:nvPr/>
        </p:nvCxnSpPr>
        <p:spPr>
          <a:xfrm>
            <a:off x="0" y="4550228"/>
            <a:ext cx="9144000" cy="0"/>
          </a:xfrm>
          <a:prstGeom prst="straightConnector1">
            <a:avLst/>
          </a:prstGeom>
          <a:noFill/>
          <a:ln w="38100" cap="flat" cmpd="sng">
            <a:solidFill>
              <a:srgbClr val="FFCC01"/>
            </a:solidFill>
            <a:prstDash val="solid"/>
            <a:miter lim="800000"/>
            <a:headEnd type="none" w="sm" len="sm"/>
            <a:tailEnd type="none" w="sm" len="sm"/>
          </a:ln>
        </p:spPr>
      </p:cxnSp>
    </p:spTree>
    <p:extLst>
      <p:ext uri="{BB962C8B-B14F-4D97-AF65-F5344CB8AC3E}">
        <p14:creationId xmlns:p14="http://schemas.microsoft.com/office/powerpoint/2010/main" val="4331821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omparison" type="twoTxTwoObj" preserve="1">
  <p:cSld name="Comparison">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991B1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70" name="Google Shape;70;p15"/>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pPr lvl="0"/>
            <a:r>
              <a:rPr lang="en-US"/>
              <a:t>Click to edit Master text styles</a:t>
            </a:r>
          </a:p>
        </p:txBody>
      </p:sp>
      <p:sp>
        <p:nvSpPr>
          <p:cNvPr id="71" name="Google Shape;71;p15"/>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pPr lvl="0"/>
            <a:r>
              <a:rPr lang="en-US"/>
              <a:t>Click to edit Master text styles</a:t>
            </a:r>
          </a:p>
        </p:txBody>
      </p:sp>
      <p:sp>
        <p:nvSpPr>
          <p:cNvPr id="72" name="Google Shape;72;p15"/>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pPr lvl="0"/>
            <a:r>
              <a:rPr lang="en-US"/>
              <a:t>Click to edit Master text styles</a:t>
            </a:r>
          </a:p>
        </p:txBody>
      </p:sp>
      <p:sp>
        <p:nvSpPr>
          <p:cNvPr id="73" name="Google Shape;73;p15"/>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pPr lvl="0"/>
            <a:r>
              <a:rPr lang="en-US"/>
              <a:t>Click to edit Master text styles</a:t>
            </a:r>
          </a:p>
        </p:txBody>
      </p:sp>
      <p:sp>
        <p:nvSpPr>
          <p:cNvPr id="74" name="Google Shape;74;p15"/>
          <p:cNvSpPr txBox="1">
            <a:spLocks noGrp="1"/>
          </p:cNvSpPr>
          <p:nvPr>
            <p:ph type="dt" idx="10"/>
          </p:nvPr>
        </p:nvSpPr>
        <p:spPr>
          <a:xfrm>
            <a:off x="6663520" y="4767263"/>
            <a:ext cx="1304214"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5"/>
          <p:cNvSpPr txBox="1">
            <a:spLocks noGrp="1"/>
          </p:cNvSpPr>
          <p:nvPr>
            <p:ph type="ftr" idx="11"/>
          </p:nvPr>
        </p:nvSpPr>
        <p:spPr>
          <a:xfrm>
            <a:off x="3787254" y="4767263"/>
            <a:ext cx="2599898"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5"/>
          <p:cNvSpPr txBox="1">
            <a:spLocks noGrp="1"/>
          </p:cNvSpPr>
          <p:nvPr>
            <p:ph type="sldNum" idx="12"/>
          </p:nvPr>
        </p:nvSpPr>
        <p:spPr>
          <a:xfrm>
            <a:off x="8045355" y="4767263"/>
            <a:ext cx="46999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356720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Content" type="obj" preserve="1">
  <p:cSld name="Title and Content">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404904" y="273844"/>
            <a:ext cx="8110446"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991B1D"/>
              </a:buClr>
              <a:buSzPts val="33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79" name="Google Shape;79;p16"/>
          <p:cNvSpPr txBox="1">
            <a:spLocks noGrp="1"/>
          </p:cNvSpPr>
          <p:nvPr>
            <p:ph type="body" idx="1"/>
          </p:nvPr>
        </p:nvSpPr>
        <p:spPr>
          <a:xfrm>
            <a:off x="404904" y="1369219"/>
            <a:ext cx="8110446" cy="3230287"/>
          </a:xfrm>
          <a:prstGeom prst="rect">
            <a:avLst/>
          </a:prstGeom>
          <a:noFill/>
          <a:ln>
            <a:noFill/>
          </a:ln>
        </p:spPr>
        <p:txBody>
          <a:bodyPr spcFirstLastPara="1" wrap="square" lIns="91425" tIns="45700" rIns="91425" bIns="45700" anchor="t" anchorCtr="0">
            <a:normAutofit/>
          </a:bodyPr>
          <a:lstStyle>
            <a:lvl1pPr marL="457200" lvl="0" indent="-361950" algn="l">
              <a:lnSpc>
                <a:spcPct val="90000"/>
              </a:lnSpc>
              <a:spcBef>
                <a:spcPts val="750"/>
              </a:spcBef>
              <a:spcAft>
                <a:spcPts val="0"/>
              </a:spcAft>
              <a:buClr>
                <a:schemeClr val="dk1"/>
              </a:buClr>
              <a:buSzPts val="2100"/>
              <a:buChar char="•"/>
              <a:defRPr b="1"/>
            </a:lvl1pPr>
            <a:lvl2pPr marL="914400" lvl="1" indent="-342900" algn="l">
              <a:lnSpc>
                <a:spcPct val="90000"/>
              </a:lnSpc>
              <a:spcBef>
                <a:spcPts val="375"/>
              </a:spcBef>
              <a:spcAft>
                <a:spcPts val="0"/>
              </a:spcAft>
              <a:buClr>
                <a:schemeClr val="dk1"/>
              </a:buClr>
              <a:buSzPts val="1800"/>
              <a:buChar char="•"/>
              <a:defRPr>
                <a:solidFill>
                  <a:schemeClr val="dk1"/>
                </a:solidFill>
              </a:defRPr>
            </a:lvl2pPr>
            <a:lvl3pPr marL="1371600" lvl="2" indent="-323850" algn="l">
              <a:lnSpc>
                <a:spcPct val="90000"/>
              </a:lnSpc>
              <a:spcBef>
                <a:spcPts val="375"/>
              </a:spcBef>
              <a:spcAft>
                <a:spcPts val="0"/>
              </a:spcAft>
              <a:buClr>
                <a:schemeClr val="dk1"/>
              </a:buClr>
              <a:buSzPts val="1500"/>
              <a:buChar char="•"/>
              <a:defRPr>
                <a:solidFill>
                  <a:schemeClr val="dk1"/>
                </a:solidFill>
              </a:defRPr>
            </a:lvl3pPr>
            <a:lvl4pPr marL="1828800" lvl="3" indent="-314325" algn="l">
              <a:lnSpc>
                <a:spcPct val="90000"/>
              </a:lnSpc>
              <a:spcBef>
                <a:spcPts val="375"/>
              </a:spcBef>
              <a:spcAft>
                <a:spcPts val="0"/>
              </a:spcAft>
              <a:buClr>
                <a:schemeClr val="dk1"/>
              </a:buClr>
              <a:buSzPts val="1350"/>
              <a:buChar char="•"/>
              <a:defRPr>
                <a:solidFill>
                  <a:schemeClr val="dk1"/>
                </a:solidFill>
              </a:defRPr>
            </a:lvl4pPr>
            <a:lvl5pPr marL="2286000" lvl="4" indent="-314325" algn="l">
              <a:lnSpc>
                <a:spcPct val="90000"/>
              </a:lnSpc>
              <a:spcBef>
                <a:spcPts val="375"/>
              </a:spcBef>
              <a:spcAft>
                <a:spcPts val="0"/>
              </a:spcAft>
              <a:buClr>
                <a:schemeClr val="dk1"/>
              </a:buClr>
              <a:buSzPts val="1350"/>
              <a:buChar char="•"/>
              <a:defRPr>
                <a:solidFill>
                  <a:schemeClr val="dk1"/>
                </a:solidFil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pPr lvl="0"/>
            <a:r>
              <a:rPr lang="en-US"/>
              <a:t>Click to edit Master text styles</a:t>
            </a:r>
          </a:p>
        </p:txBody>
      </p:sp>
      <p:sp>
        <p:nvSpPr>
          <p:cNvPr id="80" name="Google Shape;80;p16"/>
          <p:cNvSpPr txBox="1">
            <a:spLocks noGrp="1"/>
          </p:cNvSpPr>
          <p:nvPr>
            <p:ph type="dt" idx="10"/>
          </p:nvPr>
        </p:nvSpPr>
        <p:spPr>
          <a:xfrm>
            <a:off x="6663520" y="4767263"/>
            <a:ext cx="1304214"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6"/>
          <p:cNvSpPr txBox="1">
            <a:spLocks noGrp="1"/>
          </p:cNvSpPr>
          <p:nvPr>
            <p:ph type="ftr" idx="11"/>
          </p:nvPr>
        </p:nvSpPr>
        <p:spPr>
          <a:xfrm>
            <a:off x="3787254" y="4767263"/>
            <a:ext cx="2599898"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6"/>
          <p:cNvSpPr txBox="1">
            <a:spLocks noGrp="1"/>
          </p:cNvSpPr>
          <p:nvPr>
            <p:ph type="sldNum" idx="12"/>
          </p:nvPr>
        </p:nvSpPr>
        <p:spPr>
          <a:xfrm>
            <a:off x="8045355" y="4767263"/>
            <a:ext cx="46999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2237814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625"/>
          </a:xfrm>
          <a:prstGeom prst="rect">
            <a:avLst/>
          </a:prstGeom>
          <a:noFill/>
          <a:ln>
            <a:noFill/>
          </a:ln>
        </p:spPr>
        <p:txBody>
          <a:bodyPr spcFirstLastPara="1" wrap="square" lIns="91425" tIns="91425" rIns="91425" bIns="91425" anchor="t" anchorCtr="0">
            <a:normAutofit/>
          </a:bodyPr>
          <a:lstStyle>
            <a:lvl1pPr lvl="0" algn="l">
              <a:lnSpc>
                <a:spcPct val="90000"/>
              </a:lnSpc>
              <a:spcBef>
                <a:spcPts val="0"/>
              </a:spcBef>
              <a:spcAft>
                <a:spcPts val="0"/>
              </a:spcAft>
              <a:buClr>
                <a:srgbClr val="991B1D"/>
              </a:buClr>
              <a:buSzPts val="33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85" name="Google Shape;85;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61950" algn="l">
              <a:lnSpc>
                <a:spcPct val="90000"/>
              </a:lnSpc>
              <a:spcBef>
                <a:spcPts val="0"/>
              </a:spcBef>
              <a:spcAft>
                <a:spcPts val="0"/>
              </a:spcAft>
              <a:buClr>
                <a:schemeClr val="dk1"/>
              </a:buClr>
              <a:buSzPts val="2100"/>
              <a:buChar char="•"/>
              <a:defRPr/>
            </a:lvl1pPr>
            <a:lvl2pPr marL="914400" lvl="1" indent="-342900" algn="l">
              <a:lnSpc>
                <a:spcPct val="90000"/>
              </a:lnSpc>
              <a:spcBef>
                <a:spcPts val="0"/>
              </a:spcBef>
              <a:spcAft>
                <a:spcPts val="0"/>
              </a:spcAft>
              <a:buClr>
                <a:schemeClr val="dk1"/>
              </a:buClr>
              <a:buSzPts val="1800"/>
              <a:buChar char="•"/>
              <a:defRPr/>
            </a:lvl2pPr>
            <a:lvl3pPr marL="1371600" lvl="2" indent="-323850" algn="l">
              <a:lnSpc>
                <a:spcPct val="90000"/>
              </a:lnSpc>
              <a:spcBef>
                <a:spcPts val="0"/>
              </a:spcBef>
              <a:spcAft>
                <a:spcPts val="0"/>
              </a:spcAft>
              <a:buClr>
                <a:schemeClr val="dk1"/>
              </a:buClr>
              <a:buSzPts val="1500"/>
              <a:buChar char="•"/>
              <a:defRPr/>
            </a:lvl3pPr>
            <a:lvl4pPr marL="1828800" lvl="3" indent="-314325" algn="l">
              <a:lnSpc>
                <a:spcPct val="90000"/>
              </a:lnSpc>
              <a:spcBef>
                <a:spcPts val="0"/>
              </a:spcBef>
              <a:spcAft>
                <a:spcPts val="0"/>
              </a:spcAft>
              <a:buClr>
                <a:schemeClr val="dk1"/>
              </a:buClr>
              <a:buSzPts val="1350"/>
              <a:buChar char="•"/>
              <a:defRPr/>
            </a:lvl4pPr>
            <a:lvl5pPr marL="2286000" lvl="4" indent="-314325" algn="l">
              <a:lnSpc>
                <a:spcPct val="90000"/>
              </a:lnSpc>
              <a:spcBef>
                <a:spcPts val="0"/>
              </a:spcBef>
              <a:spcAft>
                <a:spcPts val="0"/>
              </a:spcAft>
              <a:buClr>
                <a:schemeClr val="dk1"/>
              </a:buClr>
              <a:buSzPts val="1350"/>
              <a:buChar char="•"/>
              <a:defRPr/>
            </a:lvl5pPr>
            <a:lvl6pPr marL="2743200" lvl="5" indent="-314325" algn="l">
              <a:lnSpc>
                <a:spcPct val="90000"/>
              </a:lnSpc>
              <a:spcBef>
                <a:spcPts val="0"/>
              </a:spcBef>
              <a:spcAft>
                <a:spcPts val="0"/>
              </a:spcAft>
              <a:buClr>
                <a:schemeClr val="dk1"/>
              </a:buClr>
              <a:buSzPts val="1350"/>
              <a:buChar char="•"/>
              <a:defRPr/>
            </a:lvl6pPr>
            <a:lvl7pPr marL="3200400" lvl="6" indent="-314325" algn="l">
              <a:lnSpc>
                <a:spcPct val="90000"/>
              </a:lnSpc>
              <a:spcBef>
                <a:spcPts val="0"/>
              </a:spcBef>
              <a:spcAft>
                <a:spcPts val="0"/>
              </a:spcAft>
              <a:buClr>
                <a:schemeClr val="dk1"/>
              </a:buClr>
              <a:buSzPts val="1350"/>
              <a:buChar char="•"/>
              <a:defRPr/>
            </a:lvl7pPr>
            <a:lvl8pPr marL="3657600" lvl="7" indent="-314325" algn="l">
              <a:lnSpc>
                <a:spcPct val="90000"/>
              </a:lnSpc>
              <a:spcBef>
                <a:spcPts val="0"/>
              </a:spcBef>
              <a:spcAft>
                <a:spcPts val="0"/>
              </a:spcAft>
              <a:buClr>
                <a:schemeClr val="dk1"/>
              </a:buClr>
              <a:buSzPts val="1350"/>
              <a:buChar char="•"/>
              <a:defRPr/>
            </a:lvl8pPr>
            <a:lvl9pPr marL="4114800" lvl="8" indent="-314325" algn="l">
              <a:lnSpc>
                <a:spcPct val="90000"/>
              </a:lnSpc>
              <a:spcBef>
                <a:spcPts val="0"/>
              </a:spcBef>
              <a:spcAft>
                <a:spcPts val="0"/>
              </a:spcAft>
              <a:buClr>
                <a:schemeClr val="dk1"/>
              </a:buClr>
              <a:buSzPts val="1350"/>
              <a:buChar char="•"/>
              <a:defRPr/>
            </a:lvl9pPr>
          </a:lstStyle>
          <a:p>
            <a:pPr lvl="0"/>
            <a:r>
              <a:rPr lang="en-US"/>
              <a:t>Click to edit Master text styles</a:t>
            </a:r>
          </a:p>
        </p:txBody>
      </p:sp>
      <p:sp>
        <p:nvSpPr>
          <p:cNvPr id="86" name="Google Shape;86;p17"/>
          <p:cNvSpPr txBox="1">
            <a:spLocks noGrp="1"/>
          </p:cNvSpPr>
          <p:nvPr>
            <p:ph type="sldNum" idx="12"/>
          </p:nvPr>
        </p:nvSpPr>
        <p:spPr>
          <a:xfrm>
            <a:off x="8472457" y="4663217"/>
            <a:ext cx="548700" cy="393525"/>
          </a:xfrm>
          <a:prstGeom prst="rect">
            <a:avLst/>
          </a:prstGeom>
          <a:noFill/>
          <a:ln>
            <a:noFill/>
          </a:ln>
        </p:spPr>
        <p:txBody>
          <a:bodyPr spcFirstLastPara="1" wrap="square" lIns="91425" tIns="91425" rIns="91425" bIns="914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975626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type="secHead" preserve="1">
  <p:cSld name="Section Header">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991B1D"/>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89" name="Google Shape;89;p18"/>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pPr lvl="0"/>
            <a:r>
              <a:rPr lang="en-US"/>
              <a:t>Click to edit Master text styles</a:t>
            </a:r>
          </a:p>
        </p:txBody>
      </p:sp>
      <p:sp>
        <p:nvSpPr>
          <p:cNvPr id="90" name="Google Shape;90;p18"/>
          <p:cNvSpPr txBox="1">
            <a:spLocks noGrp="1"/>
          </p:cNvSpPr>
          <p:nvPr>
            <p:ph type="dt" idx="10"/>
          </p:nvPr>
        </p:nvSpPr>
        <p:spPr>
          <a:xfrm>
            <a:off x="6663520" y="4767263"/>
            <a:ext cx="1304214"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8"/>
          <p:cNvSpPr txBox="1">
            <a:spLocks noGrp="1"/>
          </p:cNvSpPr>
          <p:nvPr>
            <p:ph type="ftr" idx="11"/>
          </p:nvPr>
        </p:nvSpPr>
        <p:spPr>
          <a:xfrm>
            <a:off x="3787254" y="4767263"/>
            <a:ext cx="2599898"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8"/>
          <p:cNvSpPr txBox="1">
            <a:spLocks noGrp="1"/>
          </p:cNvSpPr>
          <p:nvPr>
            <p:ph type="sldNum" idx="12"/>
          </p:nvPr>
        </p:nvSpPr>
        <p:spPr>
          <a:xfrm>
            <a:off x="8045355" y="4767263"/>
            <a:ext cx="46999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662831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Content" type="twoObj" preserve="1">
  <p:cSld name="Two Content">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404904" y="273844"/>
            <a:ext cx="8110446"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991B1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95" name="Google Shape;95;p19"/>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pPr lvl="0"/>
            <a:r>
              <a:rPr lang="en-US"/>
              <a:t>Click to edit Master text styles</a:t>
            </a:r>
          </a:p>
        </p:txBody>
      </p:sp>
      <p:sp>
        <p:nvSpPr>
          <p:cNvPr id="96" name="Google Shape;96;p19"/>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pPr lvl="0"/>
            <a:r>
              <a:rPr lang="en-US"/>
              <a:t>Click to edit Master text styles</a:t>
            </a:r>
          </a:p>
        </p:txBody>
      </p:sp>
      <p:sp>
        <p:nvSpPr>
          <p:cNvPr id="97" name="Google Shape;97;p19"/>
          <p:cNvSpPr txBox="1">
            <a:spLocks noGrp="1"/>
          </p:cNvSpPr>
          <p:nvPr>
            <p:ph type="dt" idx="10"/>
          </p:nvPr>
        </p:nvSpPr>
        <p:spPr>
          <a:xfrm>
            <a:off x="6663520" y="4767263"/>
            <a:ext cx="1304214"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9"/>
          <p:cNvSpPr txBox="1">
            <a:spLocks noGrp="1"/>
          </p:cNvSpPr>
          <p:nvPr>
            <p:ph type="ftr" idx="11"/>
          </p:nvPr>
        </p:nvSpPr>
        <p:spPr>
          <a:xfrm>
            <a:off x="3787254" y="4767263"/>
            <a:ext cx="2599898"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9"/>
          <p:cNvSpPr txBox="1">
            <a:spLocks noGrp="1"/>
          </p:cNvSpPr>
          <p:nvPr>
            <p:ph type="sldNum" idx="12"/>
          </p:nvPr>
        </p:nvSpPr>
        <p:spPr>
          <a:xfrm>
            <a:off x="8045355" y="4767263"/>
            <a:ext cx="46999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32899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404904" y="273844"/>
            <a:ext cx="8110446"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991B1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02" name="Google Shape;102;p20"/>
          <p:cNvSpPr txBox="1">
            <a:spLocks noGrp="1"/>
          </p:cNvSpPr>
          <p:nvPr>
            <p:ph type="dt" idx="10"/>
          </p:nvPr>
        </p:nvSpPr>
        <p:spPr>
          <a:xfrm>
            <a:off x="6663520" y="4767263"/>
            <a:ext cx="1304214"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0"/>
          <p:cNvSpPr txBox="1">
            <a:spLocks noGrp="1"/>
          </p:cNvSpPr>
          <p:nvPr>
            <p:ph type="ftr" idx="11"/>
          </p:nvPr>
        </p:nvSpPr>
        <p:spPr>
          <a:xfrm>
            <a:off x="3787254" y="4767263"/>
            <a:ext cx="2599898"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0"/>
          <p:cNvSpPr txBox="1">
            <a:spLocks noGrp="1"/>
          </p:cNvSpPr>
          <p:nvPr>
            <p:ph type="sldNum" idx="12"/>
          </p:nvPr>
        </p:nvSpPr>
        <p:spPr>
          <a:xfrm>
            <a:off x="8045355" y="4767263"/>
            <a:ext cx="46999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374089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105"/>
        <p:cNvGrpSpPr/>
        <p:nvPr/>
      </p:nvGrpSpPr>
      <p:grpSpPr>
        <a:xfrm>
          <a:off x="0" y="0"/>
          <a:ext cx="0" cy="0"/>
          <a:chOff x="0" y="0"/>
          <a:chExt cx="0" cy="0"/>
        </a:xfrm>
      </p:grpSpPr>
      <p:sp>
        <p:nvSpPr>
          <p:cNvPr id="106" name="Google Shape;106;p21"/>
          <p:cNvSpPr txBox="1">
            <a:spLocks noGrp="1"/>
          </p:cNvSpPr>
          <p:nvPr>
            <p:ph type="dt" idx="10"/>
          </p:nvPr>
        </p:nvSpPr>
        <p:spPr>
          <a:xfrm>
            <a:off x="6663520" y="4767263"/>
            <a:ext cx="1304214"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1"/>
          <p:cNvSpPr txBox="1">
            <a:spLocks noGrp="1"/>
          </p:cNvSpPr>
          <p:nvPr>
            <p:ph type="ftr" idx="11"/>
          </p:nvPr>
        </p:nvSpPr>
        <p:spPr>
          <a:xfrm>
            <a:off x="3787254" y="4767263"/>
            <a:ext cx="2599898"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1"/>
          <p:cNvSpPr txBox="1">
            <a:spLocks noGrp="1"/>
          </p:cNvSpPr>
          <p:nvPr>
            <p:ph type="sldNum" idx="12"/>
          </p:nvPr>
        </p:nvSpPr>
        <p:spPr>
          <a:xfrm>
            <a:off x="8045355" y="4767263"/>
            <a:ext cx="46999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964733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ntent with Caption" type="objTx" preserve="1">
  <p:cSld name="Content with Caption">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991B1D"/>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11" name="Google Shape;111;p22"/>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pPr lvl="0"/>
            <a:r>
              <a:rPr lang="en-US"/>
              <a:t>Click to edit Master text styles</a:t>
            </a:r>
          </a:p>
        </p:txBody>
      </p:sp>
      <p:sp>
        <p:nvSpPr>
          <p:cNvPr id="112" name="Google Shape;112;p22"/>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pPr lvl="0"/>
            <a:r>
              <a:rPr lang="en-US"/>
              <a:t>Click to edit Master text styles</a:t>
            </a:r>
          </a:p>
        </p:txBody>
      </p:sp>
      <p:sp>
        <p:nvSpPr>
          <p:cNvPr id="113" name="Google Shape;113;p22"/>
          <p:cNvSpPr txBox="1">
            <a:spLocks noGrp="1"/>
          </p:cNvSpPr>
          <p:nvPr>
            <p:ph type="dt" idx="10"/>
          </p:nvPr>
        </p:nvSpPr>
        <p:spPr>
          <a:xfrm>
            <a:off x="6663520" y="4767263"/>
            <a:ext cx="1304214"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2"/>
          <p:cNvSpPr txBox="1">
            <a:spLocks noGrp="1"/>
          </p:cNvSpPr>
          <p:nvPr>
            <p:ph type="ftr" idx="11"/>
          </p:nvPr>
        </p:nvSpPr>
        <p:spPr>
          <a:xfrm>
            <a:off x="3787254" y="4767263"/>
            <a:ext cx="2599898"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2"/>
          <p:cNvSpPr txBox="1">
            <a:spLocks noGrp="1"/>
          </p:cNvSpPr>
          <p:nvPr>
            <p:ph type="sldNum" idx="12"/>
          </p:nvPr>
        </p:nvSpPr>
        <p:spPr>
          <a:xfrm>
            <a:off x="8045355" y="4767263"/>
            <a:ext cx="46999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236491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Picture with Caption" type="picTx" preserve="1">
  <p:cSld name="Picture with Caption">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991B1D"/>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18" name="Google Shape;118;p23"/>
          <p:cNvSpPr>
            <a:spLocks noGrp="1"/>
          </p:cNvSpPr>
          <p:nvPr>
            <p:ph type="pic" idx="2"/>
          </p:nvPr>
        </p:nvSpPr>
        <p:spPr>
          <a:xfrm>
            <a:off x="3887391" y="740569"/>
            <a:ext cx="4629150" cy="3655219"/>
          </a:xfrm>
          <a:prstGeom prst="rect">
            <a:avLst/>
          </a:prstGeom>
          <a:noFill/>
          <a:ln>
            <a:noFill/>
          </a:ln>
        </p:spPr>
      </p:sp>
      <p:sp>
        <p:nvSpPr>
          <p:cNvPr id="119" name="Google Shape;119;p23"/>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pPr lvl="0"/>
            <a:r>
              <a:rPr lang="en-US"/>
              <a:t>Click to edit Master text styles</a:t>
            </a:r>
          </a:p>
        </p:txBody>
      </p:sp>
      <p:sp>
        <p:nvSpPr>
          <p:cNvPr id="120" name="Google Shape;120;p23"/>
          <p:cNvSpPr txBox="1">
            <a:spLocks noGrp="1"/>
          </p:cNvSpPr>
          <p:nvPr>
            <p:ph type="dt" idx="10"/>
          </p:nvPr>
        </p:nvSpPr>
        <p:spPr>
          <a:xfrm>
            <a:off x="6663520" y="4767263"/>
            <a:ext cx="1304214"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3"/>
          <p:cNvSpPr txBox="1">
            <a:spLocks noGrp="1"/>
          </p:cNvSpPr>
          <p:nvPr>
            <p:ph type="ftr" idx="11"/>
          </p:nvPr>
        </p:nvSpPr>
        <p:spPr>
          <a:xfrm>
            <a:off x="3787254" y="4767263"/>
            <a:ext cx="2599898"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3"/>
          <p:cNvSpPr txBox="1">
            <a:spLocks noGrp="1"/>
          </p:cNvSpPr>
          <p:nvPr>
            <p:ph type="sldNum" idx="12"/>
          </p:nvPr>
        </p:nvSpPr>
        <p:spPr>
          <a:xfrm>
            <a:off x="8045355" y="4767263"/>
            <a:ext cx="46999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241006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Vertical Text" type="vertTx" preserve="1">
  <p:cSld name="Title and Vertical Text">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404904" y="273844"/>
            <a:ext cx="8110446"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991B1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25" name="Google Shape;125;p24"/>
          <p:cNvSpPr txBox="1">
            <a:spLocks noGrp="1"/>
          </p:cNvSpPr>
          <p:nvPr>
            <p:ph type="body" idx="1"/>
          </p:nvPr>
        </p:nvSpPr>
        <p:spPr>
          <a:xfrm rot="5400000">
            <a:off x="2844983" y="-1070861"/>
            <a:ext cx="3230287" cy="811044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pPr lvl="0"/>
            <a:r>
              <a:rPr lang="en-US"/>
              <a:t>Click to edit Master text styles</a:t>
            </a:r>
          </a:p>
        </p:txBody>
      </p:sp>
      <p:sp>
        <p:nvSpPr>
          <p:cNvPr id="126" name="Google Shape;126;p24"/>
          <p:cNvSpPr txBox="1">
            <a:spLocks noGrp="1"/>
          </p:cNvSpPr>
          <p:nvPr>
            <p:ph type="dt" idx="10"/>
          </p:nvPr>
        </p:nvSpPr>
        <p:spPr>
          <a:xfrm>
            <a:off x="6663520" y="4767263"/>
            <a:ext cx="1304214"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4"/>
          <p:cNvSpPr txBox="1">
            <a:spLocks noGrp="1"/>
          </p:cNvSpPr>
          <p:nvPr>
            <p:ph type="ftr" idx="11"/>
          </p:nvPr>
        </p:nvSpPr>
        <p:spPr>
          <a:xfrm>
            <a:off x="3787254" y="4767263"/>
            <a:ext cx="2599898"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4"/>
          <p:cNvSpPr txBox="1">
            <a:spLocks noGrp="1"/>
          </p:cNvSpPr>
          <p:nvPr>
            <p:ph type="sldNum" idx="12"/>
          </p:nvPr>
        </p:nvSpPr>
        <p:spPr>
          <a:xfrm>
            <a:off x="8045355" y="4767263"/>
            <a:ext cx="46999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918864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Vertical Title and Text" type="vertTitleAndTx" preserve="1">
  <p:cSld name="Vertical Title and Text">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991B1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31" name="Google Shape;131;p25"/>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pPr lvl="0"/>
            <a:r>
              <a:rPr lang="en-US"/>
              <a:t>Click to edit Master text styles</a:t>
            </a:r>
          </a:p>
        </p:txBody>
      </p:sp>
      <p:sp>
        <p:nvSpPr>
          <p:cNvPr id="132" name="Google Shape;132;p25"/>
          <p:cNvSpPr txBox="1">
            <a:spLocks noGrp="1"/>
          </p:cNvSpPr>
          <p:nvPr>
            <p:ph type="dt" idx="10"/>
          </p:nvPr>
        </p:nvSpPr>
        <p:spPr>
          <a:xfrm>
            <a:off x="6663520" y="4767263"/>
            <a:ext cx="1304214"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25"/>
          <p:cNvSpPr txBox="1">
            <a:spLocks noGrp="1"/>
          </p:cNvSpPr>
          <p:nvPr>
            <p:ph type="ftr" idx="11"/>
          </p:nvPr>
        </p:nvSpPr>
        <p:spPr>
          <a:xfrm>
            <a:off x="3787254" y="4767263"/>
            <a:ext cx="2599898"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5"/>
          <p:cNvSpPr txBox="1">
            <a:spLocks noGrp="1"/>
          </p:cNvSpPr>
          <p:nvPr>
            <p:ph type="sldNum" idx="12"/>
          </p:nvPr>
        </p:nvSpPr>
        <p:spPr>
          <a:xfrm>
            <a:off x="8045355" y="4767263"/>
            <a:ext cx="46999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632531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57719601"/>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06589035"/>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583596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329682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95142209"/>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00376828"/>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53499638"/>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33457278"/>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pPr lvl="0"/>
            <a:r>
              <a:rPr lang="en-US"/>
              <a:t>Click to edit Master text styles</a:t>
            </a: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07993529"/>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pPr lvl="0"/>
            <a:r>
              <a:rPr lang="en-US"/>
              <a:t>Click to edit Master text styles</a:t>
            </a: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12463993"/>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21675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A3815-FCBF-E180-29CE-DA8C74FBE6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BCBDF3-3520-6D13-5E50-54E527BCEA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5596D6-E14C-068F-5314-406B22146CD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7CC9383-A508-4D2D-FC2C-71C9CC2A2C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0D8C67-C5CE-FDB1-539C-1CE3E5C9FCE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7294641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991B1D"/>
              </a:buClr>
              <a:buSzPts val="4500"/>
              <a:buFont typeface="Calibri"/>
              <a:buNone/>
              <a:defRPr sz="4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63" name="Google Shape;63;p14"/>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r>
              <a:rPr lang="en-US"/>
              <a:t>Click to edit Master subtitle style</a:t>
            </a:r>
            <a:endParaRPr/>
          </a:p>
        </p:txBody>
      </p:sp>
      <p:sp>
        <p:nvSpPr>
          <p:cNvPr id="64" name="Google Shape;64;p14"/>
          <p:cNvSpPr txBox="1">
            <a:spLocks noGrp="1"/>
          </p:cNvSpPr>
          <p:nvPr>
            <p:ph type="dt" idx="10"/>
          </p:nvPr>
        </p:nvSpPr>
        <p:spPr>
          <a:xfrm>
            <a:off x="6663520" y="4767263"/>
            <a:ext cx="1304214"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4"/>
          <p:cNvSpPr txBox="1">
            <a:spLocks noGrp="1"/>
          </p:cNvSpPr>
          <p:nvPr>
            <p:ph type="ftr" idx="11"/>
          </p:nvPr>
        </p:nvSpPr>
        <p:spPr>
          <a:xfrm>
            <a:off x="3787254" y="4767263"/>
            <a:ext cx="2599898"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4"/>
          <p:cNvSpPr txBox="1">
            <a:spLocks noGrp="1"/>
          </p:cNvSpPr>
          <p:nvPr>
            <p:ph type="sldNum" idx="12"/>
          </p:nvPr>
        </p:nvSpPr>
        <p:spPr>
          <a:xfrm>
            <a:off x="8045355" y="4767263"/>
            <a:ext cx="46999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chemeClr val="lt1"/>
                </a:solidFill>
                <a:latin typeface="Calibri"/>
                <a:ea typeface="Calibri"/>
                <a:cs typeface="Calibri"/>
                <a:sym typeface="Calibri"/>
              </a:defRPr>
            </a:lvl1pPr>
            <a:lvl2pPr marL="0" lvl="1" indent="0" algn="r">
              <a:spcBef>
                <a:spcPts val="0"/>
              </a:spcBef>
              <a:buNone/>
              <a:defRPr sz="900">
                <a:solidFill>
                  <a:schemeClr val="lt1"/>
                </a:solidFill>
                <a:latin typeface="Calibri"/>
                <a:ea typeface="Calibri"/>
                <a:cs typeface="Calibri"/>
                <a:sym typeface="Calibri"/>
              </a:defRPr>
            </a:lvl2pPr>
            <a:lvl3pPr marL="0" lvl="2" indent="0" algn="r">
              <a:spcBef>
                <a:spcPts val="0"/>
              </a:spcBef>
              <a:buNone/>
              <a:defRPr sz="900">
                <a:solidFill>
                  <a:schemeClr val="lt1"/>
                </a:solidFill>
                <a:latin typeface="Calibri"/>
                <a:ea typeface="Calibri"/>
                <a:cs typeface="Calibri"/>
                <a:sym typeface="Calibri"/>
              </a:defRPr>
            </a:lvl3pPr>
            <a:lvl4pPr marL="0" lvl="3" indent="0" algn="r">
              <a:spcBef>
                <a:spcPts val="0"/>
              </a:spcBef>
              <a:buNone/>
              <a:defRPr sz="900">
                <a:solidFill>
                  <a:schemeClr val="lt1"/>
                </a:solidFill>
                <a:latin typeface="Calibri"/>
                <a:ea typeface="Calibri"/>
                <a:cs typeface="Calibri"/>
                <a:sym typeface="Calibri"/>
              </a:defRPr>
            </a:lvl4pPr>
            <a:lvl5pPr marL="0" lvl="4" indent="0" algn="r">
              <a:spcBef>
                <a:spcPts val="0"/>
              </a:spcBef>
              <a:buNone/>
              <a:defRPr sz="900">
                <a:solidFill>
                  <a:schemeClr val="lt1"/>
                </a:solidFill>
                <a:latin typeface="Calibri"/>
                <a:ea typeface="Calibri"/>
                <a:cs typeface="Calibri"/>
                <a:sym typeface="Calibri"/>
              </a:defRPr>
            </a:lvl5pPr>
            <a:lvl6pPr marL="0" lvl="5" indent="0" algn="r">
              <a:spcBef>
                <a:spcPts val="0"/>
              </a:spcBef>
              <a:buNone/>
              <a:defRPr sz="900">
                <a:solidFill>
                  <a:schemeClr val="lt1"/>
                </a:solidFill>
                <a:latin typeface="Calibri"/>
                <a:ea typeface="Calibri"/>
                <a:cs typeface="Calibri"/>
                <a:sym typeface="Calibri"/>
              </a:defRPr>
            </a:lvl6pPr>
            <a:lvl7pPr marL="0" lvl="6" indent="0" algn="r">
              <a:spcBef>
                <a:spcPts val="0"/>
              </a:spcBef>
              <a:buNone/>
              <a:defRPr sz="900">
                <a:solidFill>
                  <a:schemeClr val="lt1"/>
                </a:solidFill>
                <a:latin typeface="Calibri"/>
                <a:ea typeface="Calibri"/>
                <a:cs typeface="Calibri"/>
                <a:sym typeface="Calibri"/>
              </a:defRPr>
            </a:lvl7pPr>
            <a:lvl8pPr marL="0" lvl="7" indent="0" algn="r">
              <a:spcBef>
                <a:spcPts val="0"/>
              </a:spcBef>
              <a:buNone/>
              <a:defRPr sz="900">
                <a:solidFill>
                  <a:schemeClr val="lt1"/>
                </a:solidFill>
                <a:latin typeface="Calibri"/>
                <a:ea typeface="Calibri"/>
                <a:cs typeface="Calibri"/>
                <a:sym typeface="Calibri"/>
              </a:defRPr>
            </a:lvl8pPr>
            <a:lvl9pPr marL="0" lvl="8" indent="0" algn="r">
              <a:spcBef>
                <a:spcPts val="0"/>
              </a:spcBef>
              <a:buNone/>
              <a:defRPr sz="9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cxnSp>
        <p:nvCxnSpPr>
          <p:cNvPr id="67" name="Google Shape;67;p14"/>
          <p:cNvCxnSpPr/>
          <p:nvPr/>
        </p:nvCxnSpPr>
        <p:spPr>
          <a:xfrm>
            <a:off x="0" y="4550228"/>
            <a:ext cx="9144000" cy="0"/>
          </a:xfrm>
          <a:prstGeom prst="straightConnector1">
            <a:avLst/>
          </a:prstGeom>
          <a:noFill/>
          <a:ln w="38100" cap="flat" cmpd="sng">
            <a:solidFill>
              <a:srgbClr val="FFCC01"/>
            </a:solidFill>
            <a:prstDash val="solid"/>
            <a:miter lim="800000"/>
            <a:headEnd type="none" w="sm" len="sm"/>
            <a:tailEnd type="none" w="sm" len="sm"/>
          </a:ln>
        </p:spPr>
      </p:cxnSp>
    </p:spTree>
    <p:extLst>
      <p:ext uri="{BB962C8B-B14F-4D97-AF65-F5344CB8AC3E}">
        <p14:creationId xmlns:p14="http://schemas.microsoft.com/office/powerpoint/2010/main" val="298310688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omparison" type="twoTxTwoObj" preserve="1">
  <p:cSld name="Comparison">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991B1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70" name="Google Shape;70;p15"/>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pPr lvl="0"/>
            <a:r>
              <a:rPr lang="en-US"/>
              <a:t>Click to edit Master text styles</a:t>
            </a:r>
          </a:p>
        </p:txBody>
      </p:sp>
      <p:sp>
        <p:nvSpPr>
          <p:cNvPr id="71" name="Google Shape;71;p15"/>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pPr lvl="0"/>
            <a:r>
              <a:rPr lang="en-US"/>
              <a:t>Click to edit Master text styles</a:t>
            </a:r>
          </a:p>
        </p:txBody>
      </p:sp>
      <p:sp>
        <p:nvSpPr>
          <p:cNvPr id="72" name="Google Shape;72;p15"/>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pPr lvl="0"/>
            <a:r>
              <a:rPr lang="en-US"/>
              <a:t>Click to edit Master text styles</a:t>
            </a:r>
          </a:p>
        </p:txBody>
      </p:sp>
      <p:sp>
        <p:nvSpPr>
          <p:cNvPr id="73" name="Google Shape;73;p15"/>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pPr lvl="0"/>
            <a:r>
              <a:rPr lang="en-US"/>
              <a:t>Click to edit Master text styles</a:t>
            </a:r>
          </a:p>
        </p:txBody>
      </p:sp>
      <p:sp>
        <p:nvSpPr>
          <p:cNvPr id="74" name="Google Shape;74;p15"/>
          <p:cNvSpPr txBox="1">
            <a:spLocks noGrp="1"/>
          </p:cNvSpPr>
          <p:nvPr>
            <p:ph type="dt" idx="10"/>
          </p:nvPr>
        </p:nvSpPr>
        <p:spPr>
          <a:xfrm>
            <a:off x="6663520" y="4767263"/>
            <a:ext cx="1304214"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5"/>
          <p:cNvSpPr txBox="1">
            <a:spLocks noGrp="1"/>
          </p:cNvSpPr>
          <p:nvPr>
            <p:ph type="ftr" idx="11"/>
          </p:nvPr>
        </p:nvSpPr>
        <p:spPr>
          <a:xfrm>
            <a:off x="3787254" y="4767263"/>
            <a:ext cx="2599898"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5"/>
          <p:cNvSpPr txBox="1">
            <a:spLocks noGrp="1"/>
          </p:cNvSpPr>
          <p:nvPr>
            <p:ph type="sldNum" idx="12"/>
          </p:nvPr>
        </p:nvSpPr>
        <p:spPr>
          <a:xfrm>
            <a:off x="8045355" y="4767263"/>
            <a:ext cx="46999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9174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Content" type="obj" preserve="1">
  <p:cSld name="Title and Content">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404904" y="273844"/>
            <a:ext cx="8110446"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991B1D"/>
              </a:buClr>
              <a:buSzPts val="33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79" name="Google Shape;79;p16"/>
          <p:cNvSpPr txBox="1">
            <a:spLocks noGrp="1"/>
          </p:cNvSpPr>
          <p:nvPr>
            <p:ph type="body" idx="1"/>
          </p:nvPr>
        </p:nvSpPr>
        <p:spPr>
          <a:xfrm>
            <a:off x="404904" y="1369219"/>
            <a:ext cx="8110446" cy="3230287"/>
          </a:xfrm>
          <a:prstGeom prst="rect">
            <a:avLst/>
          </a:prstGeom>
          <a:noFill/>
          <a:ln>
            <a:noFill/>
          </a:ln>
        </p:spPr>
        <p:txBody>
          <a:bodyPr spcFirstLastPara="1" wrap="square" lIns="91425" tIns="45700" rIns="91425" bIns="45700" anchor="t" anchorCtr="0">
            <a:normAutofit/>
          </a:bodyPr>
          <a:lstStyle>
            <a:lvl1pPr marL="457200" lvl="0" indent="-361950" algn="l">
              <a:lnSpc>
                <a:spcPct val="90000"/>
              </a:lnSpc>
              <a:spcBef>
                <a:spcPts val="750"/>
              </a:spcBef>
              <a:spcAft>
                <a:spcPts val="0"/>
              </a:spcAft>
              <a:buClr>
                <a:schemeClr val="dk1"/>
              </a:buClr>
              <a:buSzPts val="2100"/>
              <a:buChar char="•"/>
              <a:defRPr b="1"/>
            </a:lvl1pPr>
            <a:lvl2pPr marL="914400" lvl="1" indent="-342900" algn="l">
              <a:lnSpc>
                <a:spcPct val="90000"/>
              </a:lnSpc>
              <a:spcBef>
                <a:spcPts val="375"/>
              </a:spcBef>
              <a:spcAft>
                <a:spcPts val="0"/>
              </a:spcAft>
              <a:buClr>
                <a:schemeClr val="dk1"/>
              </a:buClr>
              <a:buSzPts val="1800"/>
              <a:buChar char="•"/>
              <a:defRPr>
                <a:solidFill>
                  <a:schemeClr val="dk1"/>
                </a:solidFill>
              </a:defRPr>
            </a:lvl2pPr>
            <a:lvl3pPr marL="1371600" lvl="2" indent="-323850" algn="l">
              <a:lnSpc>
                <a:spcPct val="90000"/>
              </a:lnSpc>
              <a:spcBef>
                <a:spcPts val="375"/>
              </a:spcBef>
              <a:spcAft>
                <a:spcPts val="0"/>
              </a:spcAft>
              <a:buClr>
                <a:schemeClr val="dk1"/>
              </a:buClr>
              <a:buSzPts val="1500"/>
              <a:buChar char="•"/>
              <a:defRPr>
                <a:solidFill>
                  <a:schemeClr val="dk1"/>
                </a:solidFill>
              </a:defRPr>
            </a:lvl3pPr>
            <a:lvl4pPr marL="1828800" lvl="3" indent="-314325" algn="l">
              <a:lnSpc>
                <a:spcPct val="90000"/>
              </a:lnSpc>
              <a:spcBef>
                <a:spcPts val="375"/>
              </a:spcBef>
              <a:spcAft>
                <a:spcPts val="0"/>
              </a:spcAft>
              <a:buClr>
                <a:schemeClr val="dk1"/>
              </a:buClr>
              <a:buSzPts val="1350"/>
              <a:buChar char="•"/>
              <a:defRPr>
                <a:solidFill>
                  <a:schemeClr val="dk1"/>
                </a:solidFill>
              </a:defRPr>
            </a:lvl4pPr>
            <a:lvl5pPr marL="2286000" lvl="4" indent="-314325" algn="l">
              <a:lnSpc>
                <a:spcPct val="90000"/>
              </a:lnSpc>
              <a:spcBef>
                <a:spcPts val="375"/>
              </a:spcBef>
              <a:spcAft>
                <a:spcPts val="0"/>
              </a:spcAft>
              <a:buClr>
                <a:schemeClr val="dk1"/>
              </a:buClr>
              <a:buSzPts val="1350"/>
              <a:buChar char="•"/>
              <a:defRPr>
                <a:solidFill>
                  <a:schemeClr val="dk1"/>
                </a:solidFil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pPr lvl="0"/>
            <a:r>
              <a:rPr lang="en-US"/>
              <a:t>Click to edit Master text styles</a:t>
            </a:r>
          </a:p>
        </p:txBody>
      </p:sp>
      <p:sp>
        <p:nvSpPr>
          <p:cNvPr id="80" name="Google Shape;80;p16"/>
          <p:cNvSpPr txBox="1">
            <a:spLocks noGrp="1"/>
          </p:cNvSpPr>
          <p:nvPr>
            <p:ph type="dt" idx="10"/>
          </p:nvPr>
        </p:nvSpPr>
        <p:spPr>
          <a:xfrm>
            <a:off x="6663520" y="4767263"/>
            <a:ext cx="1304214"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6"/>
          <p:cNvSpPr txBox="1">
            <a:spLocks noGrp="1"/>
          </p:cNvSpPr>
          <p:nvPr>
            <p:ph type="ftr" idx="11"/>
          </p:nvPr>
        </p:nvSpPr>
        <p:spPr>
          <a:xfrm>
            <a:off x="3787254" y="4767263"/>
            <a:ext cx="2599898"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6"/>
          <p:cNvSpPr txBox="1">
            <a:spLocks noGrp="1"/>
          </p:cNvSpPr>
          <p:nvPr>
            <p:ph type="sldNum" idx="12"/>
          </p:nvPr>
        </p:nvSpPr>
        <p:spPr>
          <a:xfrm>
            <a:off x="8045355" y="4767263"/>
            <a:ext cx="46999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01129734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625"/>
          </a:xfrm>
          <a:prstGeom prst="rect">
            <a:avLst/>
          </a:prstGeom>
          <a:noFill/>
          <a:ln>
            <a:noFill/>
          </a:ln>
        </p:spPr>
        <p:txBody>
          <a:bodyPr spcFirstLastPara="1" wrap="square" lIns="91425" tIns="91425" rIns="91425" bIns="91425" anchor="t" anchorCtr="0">
            <a:normAutofit/>
          </a:bodyPr>
          <a:lstStyle>
            <a:lvl1pPr lvl="0" algn="l">
              <a:lnSpc>
                <a:spcPct val="90000"/>
              </a:lnSpc>
              <a:spcBef>
                <a:spcPts val="0"/>
              </a:spcBef>
              <a:spcAft>
                <a:spcPts val="0"/>
              </a:spcAft>
              <a:buClr>
                <a:srgbClr val="991B1D"/>
              </a:buClr>
              <a:buSzPts val="33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85" name="Google Shape;85;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61950" algn="l">
              <a:lnSpc>
                <a:spcPct val="90000"/>
              </a:lnSpc>
              <a:spcBef>
                <a:spcPts val="0"/>
              </a:spcBef>
              <a:spcAft>
                <a:spcPts val="0"/>
              </a:spcAft>
              <a:buClr>
                <a:schemeClr val="dk1"/>
              </a:buClr>
              <a:buSzPts val="2100"/>
              <a:buChar char="•"/>
              <a:defRPr/>
            </a:lvl1pPr>
            <a:lvl2pPr marL="914400" lvl="1" indent="-342900" algn="l">
              <a:lnSpc>
                <a:spcPct val="90000"/>
              </a:lnSpc>
              <a:spcBef>
                <a:spcPts val="0"/>
              </a:spcBef>
              <a:spcAft>
                <a:spcPts val="0"/>
              </a:spcAft>
              <a:buClr>
                <a:schemeClr val="dk1"/>
              </a:buClr>
              <a:buSzPts val="1800"/>
              <a:buChar char="•"/>
              <a:defRPr/>
            </a:lvl2pPr>
            <a:lvl3pPr marL="1371600" lvl="2" indent="-323850" algn="l">
              <a:lnSpc>
                <a:spcPct val="90000"/>
              </a:lnSpc>
              <a:spcBef>
                <a:spcPts val="0"/>
              </a:spcBef>
              <a:spcAft>
                <a:spcPts val="0"/>
              </a:spcAft>
              <a:buClr>
                <a:schemeClr val="dk1"/>
              </a:buClr>
              <a:buSzPts val="1500"/>
              <a:buChar char="•"/>
              <a:defRPr/>
            </a:lvl3pPr>
            <a:lvl4pPr marL="1828800" lvl="3" indent="-314325" algn="l">
              <a:lnSpc>
                <a:spcPct val="90000"/>
              </a:lnSpc>
              <a:spcBef>
                <a:spcPts val="0"/>
              </a:spcBef>
              <a:spcAft>
                <a:spcPts val="0"/>
              </a:spcAft>
              <a:buClr>
                <a:schemeClr val="dk1"/>
              </a:buClr>
              <a:buSzPts val="1350"/>
              <a:buChar char="•"/>
              <a:defRPr/>
            </a:lvl4pPr>
            <a:lvl5pPr marL="2286000" lvl="4" indent="-314325" algn="l">
              <a:lnSpc>
                <a:spcPct val="90000"/>
              </a:lnSpc>
              <a:spcBef>
                <a:spcPts val="0"/>
              </a:spcBef>
              <a:spcAft>
                <a:spcPts val="0"/>
              </a:spcAft>
              <a:buClr>
                <a:schemeClr val="dk1"/>
              </a:buClr>
              <a:buSzPts val="1350"/>
              <a:buChar char="•"/>
              <a:defRPr/>
            </a:lvl5pPr>
            <a:lvl6pPr marL="2743200" lvl="5" indent="-314325" algn="l">
              <a:lnSpc>
                <a:spcPct val="90000"/>
              </a:lnSpc>
              <a:spcBef>
                <a:spcPts val="0"/>
              </a:spcBef>
              <a:spcAft>
                <a:spcPts val="0"/>
              </a:spcAft>
              <a:buClr>
                <a:schemeClr val="dk1"/>
              </a:buClr>
              <a:buSzPts val="1350"/>
              <a:buChar char="•"/>
              <a:defRPr/>
            </a:lvl6pPr>
            <a:lvl7pPr marL="3200400" lvl="6" indent="-314325" algn="l">
              <a:lnSpc>
                <a:spcPct val="90000"/>
              </a:lnSpc>
              <a:spcBef>
                <a:spcPts val="0"/>
              </a:spcBef>
              <a:spcAft>
                <a:spcPts val="0"/>
              </a:spcAft>
              <a:buClr>
                <a:schemeClr val="dk1"/>
              </a:buClr>
              <a:buSzPts val="1350"/>
              <a:buChar char="•"/>
              <a:defRPr/>
            </a:lvl7pPr>
            <a:lvl8pPr marL="3657600" lvl="7" indent="-314325" algn="l">
              <a:lnSpc>
                <a:spcPct val="90000"/>
              </a:lnSpc>
              <a:spcBef>
                <a:spcPts val="0"/>
              </a:spcBef>
              <a:spcAft>
                <a:spcPts val="0"/>
              </a:spcAft>
              <a:buClr>
                <a:schemeClr val="dk1"/>
              </a:buClr>
              <a:buSzPts val="1350"/>
              <a:buChar char="•"/>
              <a:defRPr/>
            </a:lvl8pPr>
            <a:lvl9pPr marL="4114800" lvl="8" indent="-314325" algn="l">
              <a:lnSpc>
                <a:spcPct val="90000"/>
              </a:lnSpc>
              <a:spcBef>
                <a:spcPts val="0"/>
              </a:spcBef>
              <a:spcAft>
                <a:spcPts val="0"/>
              </a:spcAft>
              <a:buClr>
                <a:schemeClr val="dk1"/>
              </a:buClr>
              <a:buSzPts val="1350"/>
              <a:buChar char="•"/>
              <a:defRPr/>
            </a:lvl9pPr>
          </a:lstStyle>
          <a:p>
            <a:pPr lvl="0"/>
            <a:r>
              <a:rPr lang="en-US"/>
              <a:t>Click to edit Master text styles</a:t>
            </a:r>
          </a:p>
        </p:txBody>
      </p:sp>
      <p:sp>
        <p:nvSpPr>
          <p:cNvPr id="86" name="Google Shape;86;p17"/>
          <p:cNvSpPr txBox="1">
            <a:spLocks noGrp="1"/>
          </p:cNvSpPr>
          <p:nvPr>
            <p:ph type="sldNum" idx="12"/>
          </p:nvPr>
        </p:nvSpPr>
        <p:spPr>
          <a:xfrm>
            <a:off x="8472457" y="4663217"/>
            <a:ext cx="548700" cy="393525"/>
          </a:xfrm>
          <a:prstGeom prst="rect">
            <a:avLst/>
          </a:prstGeom>
          <a:noFill/>
          <a:ln>
            <a:noFill/>
          </a:ln>
        </p:spPr>
        <p:txBody>
          <a:bodyPr spcFirstLastPara="1" wrap="square" lIns="91425" tIns="91425" rIns="91425" bIns="914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422597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Section Header" type="secHead" preserve="1">
  <p:cSld name="Section Header">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991B1D"/>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89" name="Google Shape;89;p18"/>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pPr lvl="0"/>
            <a:r>
              <a:rPr lang="en-US"/>
              <a:t>Click to edit Master text styles</a:t>
            </a:r>
          </a:p>
        </p:txBody>
      </p:sp>
      <p:sp>
        <p:nvSpPr>
          <p:cNvPr id="90" name="Google Shape;90;p18"/>
          <p:cNvSpPr txBox="1">
            <a:spLocks noGrp="1"/>
          </p:cNvSpPr>
          <p:nvPr>
            <p:ph type="dt" idx="10"/>
          </p:nvPr>
        </p:nvSpPr>
        <p:spPr>
          <a:xfrm>
            <a:off x="6663520" y="4767263"/>
            <a:ext cx="1304214"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8"/>
          <p:cNvSpPr txBox="1">
            <a:spLocks noGrp="1"/>
          </p:cNvSpPr>
          <p:nvPr>
            <p:ph type="ftr" idx="11"/>
          </p:nvPr>
        </p:nvSpPr>
        <p:spPr>
          <a:xfrm>
            <a:off x="3787254" y="4767263"/>
            <a:ext cx="2599898"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8"/>
          <p:cNvSpPr txBox="1">
            <a:spLocks noGrp="1"/>
          </p:cNvSpPr>
          <p:nvPr>
            <p:ph type="sldNum" idx="12"/>
          </p:nvPr>
        </p:nvSpPr>
        <p:spPr>
          <a:xfrm>
            <a:off x="8045355" y="4767263"/>
            <a:ext cx="46999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5762116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wo Content" type="twoObj" preserve="1">
  <p:cSld name="Two Content">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404904" y="273844"/>
            <a:ext cx="8110446"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991B1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95" name="Google Shape;95;p19"/>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pPr lvl="0"/>
            <a:r>
              <a:rPr lang="en-US"/>
              <a:t>Click to edit Master text styles</a:t>
            </a:r>
          </a:p>
        </p:txBody>
      </p:sp>
      <p:sp>
        <p:nvSpPr>
          <p:cNvPr id="96" name="Google Shape;96;p19"/>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pPr lvl="0"/>
            <a:r>
              <a:rPr lang="en-US"/>
              <a:t>Click to edit Master text styles</a:t>
            </a:r>
          </a:p>
        </p:txBody>
      </p:sp>
      <p:sp>
        <p:nvSpPr>
          <p:cNvPr id="97" name="Google Shape;97;p19"/>
          <p:cNvSpPr txBox="1">
            <a:spLocks noGrp="1"/>
          </p:cNvSpPr>
          <p:nvPr>
            <p:ph type="dt" idx="10"/>
          </p:nvPr>
        </p:nvSpPr>
        <p:spPr>
          <a:xfrm>
            <a:off x="6663520" y="4767263"/>
            <a:ext cx="1304214"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9"/>
          <p:cNvSpPr txBox="1">
            <a:spLocks noGrp="1"/>
          </p:cNvSpPr>
          <p:nvPr>
            <p:ph type="ftr" idx="11"/>
          </p:nvPr>
        </p:nvSpPr>
        <p:spPr>
          <a:xfrm>
            <a:off x="3787254" y="4767263"/>
            <a:ext cx="2599898"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9"/>
          <p:cNvSpPr txBox="1">
            <a:spLocks noGrp="1"/>
          </p:cNvSpPr>
          <p:nvPr>
            <p:ph type="sldNum" idx="12"/>
          </p:nvPr>
        </p:nvSpPr>
        <p:spPr>
          <a:xfrm>
            <a:off x="8045355" y="4767263"/>
            <a:ext cx="46999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8940232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404904" y="273844"/>
            <a:ext cx="8110446"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991B1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02" name="Google Shape;102;p20"/>
          <p:cNvSpPr txBox="1">
            <a:spLocks noGrp="1"/>
          </p:cNvSpPr>
          <p:nvPr>
            <p:ph type="dt" idx="10"/>
          </p:nvPr>
        </p:nvSpPr>
        <p:spPr>
          <a:xfrm>
            <a:off x="6663520" y="4767263"/>
            <a:ext cx="1304214"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0"/>
          <p:cNvSpPr txBox="1">
            <a:spLocks noGrp="1"/>
          </p:cNvSpPr>
          <p:nvPr>
            <p:ph type="ftr" idx="11"/>
          </p:nvPr>
        </p:nvSpPr>
        <p:spPr>
          <a:xfrm>
            <a:off x="3787254" y="4767263"/>
            <a:ext cx="2599898"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0"/>
          <p:cNvSpPr txBox="1">
            <a:spLocks noGrp="1"/>
          </p:cNvSpPr>
          <p:nvPr>
            <p:ph type="sldNum" idx="12"/>
          </p:nvPr>
        </p:nvSpPr>
        <p:spPr>
          <a:xfrm>
            <a:off x="8045355" y="4767263"/>
            <a:ext cx="46999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20537470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105"/>
        <p:cNvGrpSpPr/>
        <p:nvPr/>
      </p:nvGrpSpPr>
      <p:grpSpPr>
        <a:xfrm>
          <a:off x="0" y="0"/>
          <a:ext cx="0" cy="0"/>
          <a:chOff x="0" y="0"/>
          <a:chExt cx="0" cy="0"/>
        </a:xfrm>
      </p:grpSpPr>
      <p:sp>
        <p:nvSpPr>
          <p:cNvPr id="106" name="Google Shape;106;p21"/>
          <p:cNvSpPr txBox="1">
            <a:spLocks noGrp="1"/>
          </p:cNvSpPr>
          <p:nvPr>
            <p:ph type="dt" idx="10"/>
          </p:nvPr>
        </p:nvSpPr>
        <p:spPr>
          <a:xfrm>
            <a:off x="6663520" y="4767263"/>
            <a:ext cx="1304214"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1"/>
          <p:cNvSpPr txBox="1">
            <a:spLocks noGrp="1"/>
          </p:cNvSpPr>
          <p:nvPr>
            <p:ph type="ftr" idx="11"/>
          </p:nvPr>
        </p:nvSpPr>
        <p:spPr>
          <a:xfrm>
            <a:off x="3787254" y="4767263"/>
            <a:ext cx="2599898"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1"/>
          <p:cNvSpPr txBox="1">
            <a:spLocks noGrp="1"/>
          </p:cNvSpPr>
          <p:nvPr>
            <p:ph type="sldNum" idx="12"/>
          </p:nvPr>
        </p:nvSpPr>
        <p:spPr>
          <a:xfrm>
            <a:off x="8045355" y="4767263"/>
            <a:ext cx="46999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329424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Content with Caption" type="objTx" preserve="1">
  <p:cSld name="Content with Caption">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991B1D"/>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11" name="Google Shape;111;p22"/>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pPr lvl="0"/>
            <a:r>
              <a:rPr lang="en-US"/>
              <a:t>Click to edit Master text styles</a:t>
            </a:r>
          </a:p>
        </p:txBody>
      </p:sp>
      <p:sp>
        <p:nvSpPr>
          <p:cNvPr id="112" name="Google Shape;112;p22"/>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pPr lvl="0"/>
            <a:r>
              <a:rPr lang="en-US"/>
              <a:t>Click to edit Master text styles</a:t>
            </a:r>
          </a:p>
        </p:txBody>
      </p:sp>
      <p:sp>
        <p:nvSpPr>
          <p:cNvPr id="113" name="Google Shape;113;p22"/>
          <p:cNvSpPr txBox="1">
            <a:spLocks noGrp="1"/>
          </p:cNvSpPr>
          <p:nvPr>
            <p:ph type="dt" idx="10"/>
          </p:nvPr>
        </p:nvSpPr>
        <p:spPr>
          <a:xfrm>
            <a:off x="6663520" y="4767263"/>
            <a:ext cx="1304214"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2"/>
          <p:cNvSpPr txBox="1">
            <a:spLocks noGrp="1"/>
          </p:cNvSpPr>
          <p:nvPr>
            <p:ph type="ftr" idx="11"/>
          </p:nvPr>
        </p:nvSpPr>
        <p:spPr>
          <a:xfrm>
            <a:off x="3787254" y="4767263"/>
            <a:ext cx="2599898"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2"/>
          <p:cNvSpPr txBox="1">
            <a:spLocks noGrp="1"/>
          </p:cNvSpPr>
          <p:nvPr>
            <p:ph type="sldNum" idx="12"/>
          </p:nvPr>
        </p:nvSpPr>
        <p:spPr>
          <a:xfrm>
            <a:off x="8045355" y="4767263"/>
            <a:ext cx="46999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4241891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Picture with Caption" type="picTx" preserve="1">
  <p:cSld name="Picture with Caption">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991B1D"/>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18" name="Google Shape;118;p23"/>
          <p:cNvSpPr>
            <a:spLocks noGrp="1"/>
          </p:cNvSpPr>
          <p:nvPr>
            <p:ph type="pic" idx="2"/>
          </p:nvPr>
        </p:nvSpPr>
        <p:spPr>
          <a:xfrm>
            <a:off x="3887391" y="740569"/>
            <a:ext cx="4629150" cy="3655219"/>
          </a:xfrm>
          <a:prstGeom prst="rect">
            <a:avLst/>
          </a:prstGeom>
          <a:noFill/>
          <a:ln>
            <a:noFill/>
          </a:ln>
        </p:spPr>
      </p:sp>
      <p:sp>
        <p:nvSpPr>
          <p:cNvPr id="119" name="Google Shape;119;p23"/>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pPr lvl="0"/>
            <a:r>
              <a:rPr lang="en-US"/>
              <a:t>Click to edit Master text styles</a:t>
            </a:r>
          </a:p>
        </p:txBody>
      </p:sp>
      <p:sp>
        <p:nvSpPr>
          <p:cNvPr id="120" name="Google Shape;120;p23"/>
          <p:cNvSpPr txBox="1">
            <a:spLocks noGrp="1"/>
          </p:cNvSpPr>
          <p:nvPr>
            <p:ph type="dt" idx="10"/>
          </p:nvPr>
        </p:nvSpPr>
        <p:spPr>
          <a:xfrm>
            <a:off x="6663520" y="4767263"/>
            <a:ext cx="1304214"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3"/>
          <p:cNvSpPr txBox="1">
            <a:spLocks noGrp="1"/>
          </p:cNvSpPr>
          <p:nvPr>
            <p:ph type="ftr" idx="11"/>
          </p:nvPr>
        </p:nvSpPr>
        <p:spPr>
          <a:xfrm>
            <a:off x="3787254" y="4767263"/>
            <a:ext cx="2599898"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3"/>
          <p:cNvSpPr txBox="1">
            <a:spLocks noGrp="1"/>
          </p:cNvSpPr>
          <p:nvPr>
            <p:ph type="sldNum" idx="12"/>
          </p:nvPr>
        </p:nvSpPr>
        <p:spPr>
          <a:xfrm>
            <a:off x="8045355" y="4767263"/>
            <a:ext cx="46999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9545664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and Vertical Text" type="vertTx" preserve="1">
  <p:cSld name="Title and Vertical Text">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404904" y="273844"/>
            <a:ext cx="8110446"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991B1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25" name="Google Shape;125;p24"/>
          <p:cNvSpPr txBox="1">
            <a:spLocks noGrp="1"/>
          </p:cNvSpPr>
          <p:nvPr>
            <p:ph type="body" idx="1"/>
          </p:nvPr>
        </p:nvSpPr>
        <p:spPr>
          <a:xfrm rot="5400000">
            <a:off x="2844983" y="-1070861"/>
            <a:ext cx="3230287" cy="811044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pPr lvl="0"/>
            <a:r>
              <a:rPr lang="en-US"/>
              <a:t>Click to edit Master text styles</a:t>
            </a:r>
          </a:p>
        </p:txBody>
      </p:sp>
      <p:sp>
        <p:nvSpPr>
          <p:cNvPr id="126" name="Google Shape;126;p24"/>
          <p:cNvSpPr txBox="1">
            <a:spLocks noGrp="1"/>
          </p:cNvSpPr>
          <p:nvPr>
            <p:ph type="dt" idx="10"/>
          </p:nvPr>
        </p:nvSpPr>
        <p:spPr>
          <a:xfrm>
            <a:off x="6663520" y="4767263"/>
            <a:ext cx="1304214"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4"/>
          <p:cNvSpPr txBox="1">
            <a:spLocks noGrp="1"/>
          </p:cNvSpPr>
          <p:nvPr>
            <p:ph type="ftr" idx="11"/>
          </p:nvPr>
        </p:nvSpPr>
        <p:spPr>
          <a:xfrm>
            <a:off x="3787254" y="4767263"/>
            <a:ext cx="2599898"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4"/>
          <p:cNvSpPr txBox="1">
            <a:spLocks noGrp="1"/>
          </p:cNvSpPr>
          <p:nvPr>
            <p:ph type="sldNum" idx="12"/>
          </p:nvPr>
        </p:nvSpPr>
        <p:spPr>
          <a:xfrm>
            <a:off x="8045355" y="4767263"/>
            <a:ext cx="46999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368242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Vertical Title and Text" type="vertTitleAndTx" preserve="1">
  <p:cSld name="Vertical Title and Text">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991B1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31" name="Google Shape;131;p25"/>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pPr lvl="0"/>
            <a:r>
              <a:rPr lang="en-US"/>
              <a:t>Click to edit Master text styles</a:t>
            </a:r>
          </a:p>
        </p:txBody>
      </p:sp>
      <p:sp>
        <p:nvSpPr>
          <p:cNvPr id="132" name="Google Shape;132;p25"/>
          <p:cNvSpPr txBox="1">
            <a:spLocks noGrp="1"/>
          </p:cNvSpPr>
          <p:nvPr>
            <p:ph type="dt" idx="10"/>
          </p:nvPr>
        </p:nvSpPr>
        <p:spPr>
          <a:xfrm>
            <a:off x="6663520" y="4767263"/>
            <a:ext cx="1304214"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25"/>
          <p:cNvSpPr txBox="1">
            <a:spLocks noGrp="1"/>
          </p:cNvSpPr>
          <p:nvPr>
            <p:ph type="ftr" idx="11"/>
          </p:nvPr>
        </p:nvSpPr>
        <p:spPr>
          <a:xfrm>
            <a:off x="3787254" y="4767263"/>
            <a:ext cx="2599898"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5"/>
          <p:cNvSpPr txBox="1">
            <a:spLocks noGrp="1"/>
          </p:cNvSpPr>
          <p:nvPr>
            <p:ph type="sldNum" idx="12"/>
          </p:nvPr>
        </p:nvSpPr>
        <p:spPr>
          <a:xfrm>
            <a:off x="8045355" y="4767263"/>
            <a:ext cx="46999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24113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83272367"/>
      </p:ext>
    </p:extLst>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41652871"/>
      </p:ext>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4857327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78235101"/>
      </p:ext>
    </p:extLst>
  </p:cSld>
  <p:clrMapOvr>
    <a:masterClrMapping/>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38655260"/>
      </p:ext>
    </p:extLst>
  </p:cSld>
  <p:clrMapOvr>
    <a:masterClrMapping/>
  </p:clrMapOvr>
  <p:hf sldNum="0"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56690857"/>
      </p:ext>
    </p:extLst>
  </p:cSld>
  <p:clrMapOvr>
    <a:masterClrMapping/>
  </p:clrMapOvr>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67427517"/>
      </p:ext>
    </p:extLst>
  </p:cSld>
  <p:clrMapOvr>
    <a:masterClrMapping/>
  </p:clrMapOvr>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003052"/>
      </p:ext>
    </p:extLst>
  </p:cSld>
  <p:clrMapOvr>
    <a:masterClrMapping/>
  </p:clrMapOvr>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pPr lvl="0"/>
            <a:r>
              <a:rPr lang="en-US"/>
              <a:t>Click to edit Master text styles</a:t>
            </a: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06497596"/>
      </p:ext>
    </p:extLst>
  </p:cSld>
  <p:clrMapOvr>
    <a:masterClrMapping/>
  </p:clrMapOvr>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pPr lvl="0"/>
            <a:r>
              <a:rPr lang="en-US"/>
              <a:t>Click to edit Master text styles</a:t>
            </a: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2135984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89173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A3815-FCBF-E180-29CE-DA8C74FBE6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BCBDF3-3520-6D13-5E50-54E527BCEA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5596D6-E14C-068F-5314-406B22146CD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7CC9383-A508-4D2D-FC2C-71C9CC2A2C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0D8C67-C5CE-FDB1-539C-1CE3E5C9FCE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984049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991B1D"/>
              </a:buClr>
              <a:buSzPts val="4500"/>
              <a:buFont typeface="Calibri"/>
              <a:buNone/>
              <a:defRPr sz="4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63" name="Google Shape;63;p14"/>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r>
              <a:rPr lang="en-US"/>
              <a:t>Click to edit Master subtitle style</a:t>
            </a:r>
            <a:endParaRPr/>
          </a:p>
        </p:txBody>
      </p:sp>
      <p:sp>
        <p:nvSpPr>
          <p:cNvPr id="64" name="Google Shape;64;p14"/>
          <p:cNvSpPr txBox="1">
            <a:spLocks noGrp="1"/>
          </p:cNvSpPr>
          <p:nvPr>
            <p:ph type="dt" idx="10"/>
          </p:nvPr>
        </p:nvSpPr>
        <p:spPr>
          <a:xfrm>
            <a:off x="6663520" y="4767263"/>
            <a:ext cx="1304214"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4"/>
          <p:cNvSpPr txBox="1">
            <a:spLocks noGrp="1"/>
          </p:cNvSpPr>
          <p:nvPr>
            <p:ph type="ftr" idx="11"/>
          </p:nvPr>
        </p:nvSpPr>
        <p:spPr>
          <a:xfrm>
            <a:off x="3787254" y="4767263"/>
            <a:ext cx="2599898"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4"/>
          <p:cNvSpPr txBox="1">
            <a:spLocks noGrp="1"/>
          </p:cNvSpPr>
          <p:nvPr>
            <p:ph type="sldNum" idx="12"/>
          </p:nvPr>
        </p:nvSpPr>
        <p:spPr>
          <a:xfrm>
            <a:off x="8045355" y="4767263"/>
            <a:ext cx="46999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chemeClr val="lt1"/>
                </a:solidFill>
                <a:latin typeface="Calibri"/>
                <a:ea typeface="Calibri"/>
                <a:cs typeface="Calibri"/>
                <a:sym typeface="Calibri"/>
              </a:defRPr>
            </a:lvl1pPr>
            <a:lvl2pPr marL="0" lvl="1" indent="0" algn="r">
              <a:spcBef>
                <a:spcPts val="0"/>
              </a:spcBef>
              <a:buNone/>
              <a:defRPr sz="900">
                <a:solidFill>
                  <a:schemeClr val="lt1"/>
                </a:solidFill>
                <a:latin typeface="Calibri"/>
                <a:ea typeface="Calibri"/>
                <a:cs typeface="Calibri"/>
                <a:sym typeface="Calibri"/>
              </a:defRPr>
            </a:lvl2pPr>
            <a:lvl3pPr marL="0" lvl="2" indent="0" algn="r">
              <a:spcBef>
                <a:spcPts val="0"/>
              </a:spcBef>
              <a:buNone/>
              <a:defRPr sz="900">
                <a:solidFill>
                  <a:schemeClr val="lt1"/>
                </a:solidFill>
                <a:latin typeface="Calibri"/>
                <a:ea typeface="Calibri"/>
                <a:cs typeface="Calibri"/>
                <a:sym typeface="Calibri"/>
              </a:defRPr>
            </a:lvl3pPr>
            <a:lvl4pPr marL="0" lvl="3" indent="0" algn="r">
              <a:spcBef>
                <a:spcPts val="0"/>
              </a:spcBef>
              <a:buNone/>
              <a:defRPr sz="900">
                <a:solidFill>
                  <a:schemeClr val="lt1"/>
                </a:solidFill>
                <a:latin typeface="Calibri"/>
                <a:ea typeface="Calibri"/>
                <a:cs typeface="Calibri"/>
                <a:sym typeface="Calibri"/>
              </a:defRPr>
            </a:lvl4pPr>
            <a:lvl5pPr marL="0" lvl="4" indent="0" algn="r">
              <a:spcBef>
                <a:spcPts val="0"/>
              </a:spcBef>
              <a:buNone/>
              <a:defRPr sz="900">
                <a:solidFill>
                  <a:schemeClr val="lt1"/>
                </a:solidFill>
                <a:latin typeface="Calibri"/>
                <a:ea typeface="Calibri"/>
                <a:cs typeface="Calibri"/>
                <a:sym typeface="Calibri"/>
              </a:defRPr>
            </a:lvl5pPr>
            <a:lvl6pPr marL="0" lvl="5" indent="0" algn="r">
              <a:spcBef>
                <a:spcPts val="0"/>
              </a:spcBef>
              <a:buNone/>
              <a:defRPr sz="900">
                <a:solidFill>
                  <a:schemeClr val="lt1"/>
                </a:solidFill>
                <a:latin typeface="Calibri"/>
                <a:ea typeface="Calibri"/>
                <a:cs typeface="Calibri"/>
                <a:sym typeface="Calibri"/>
              </a:defRPr>
            </a:lvl6pPr>
            <a:lvl7pPr marL="0" lvl="6" indent="0" algn="r">
              <a:spcBef>
                <a:spcPts val="0"/>
              </a:spcBef>
              <a:buNone/>
              <a:defRPr sz="900">
                <a:solidFill>
                  <a:schemeClr val="lt1"/>
                </a:solidFill>
                <a:latin typeface="Calibri"/>
                <a:ea typeface="Calibri"/>
                <a:cs typeface="Calibri"/>
                <a:sym typeface="Calibri"/>
              </a:defRPr>
            </a:lvl7pPr>
            <a:lvl8pPr marL="0" lvl="7" indent="0" algn="r">
              <a:spcBef>
                <a:spcPts val="0"/>
              </a:spcBef>
              <a:buNone/>
              <a:defRPr sz="900">
                <a:solidFill>
                  <a:schemeClr val="lt1"/>
                </a:solidFill>
                <a:latin typeface="Calibri"/>
                <a:ea typeface="Calibri"/>
                <a:cs typeface="Calibri"/>
                <a:sym typeface="Calibri"/>
              </a:defRPr>
            </a:lvl8pPr>
            <a:lvl9pPr marL="0" lvl="8" indent="0" algn="r">
              <a:spcBef>
                <a:spcPts val="0"/>
              </a:spcBef>
              <a:buNone/>
              <a:defRPr sz="9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cxnSp>
        <p:nvCxnSpPr>
          <p:cNvPr id="67" name="Google Shape;67;p14"/>
          <p:cNvCxnSpPr/>
          <p:nvPr/>
        </p:nvCxnSpPr>
        <p:spPr>
          <a:xfrm>
            <a:off x="0" y="4550228"/>
            <a:ext cx="9144000" cy="0"/>
          </a:xfrm>
          <a:prstGeom prst="straightConnector1">
            <a:avLst/>
          </a:prstGeom>
          <a:noFill/>
          <a:ln w="38100" cap="flat" cmpd="sng">
            <a:solidFill>
              <a:srgbClr val="FFCC01"/>
            </a:solidFill>
            <a:prstDash val="solid"/>
            <a:miter lim="800000"/>
            <a:headEnd type="none" w="sm" len="sm"/>
            <a:tailEnd type="none" w="sm" len="sm"/>
          </a:ln>
        </p:spPr>
      </p:cxnSp>
    </p:spTree>
    <p:extLst>
      <p:ext uri="{BB962C8B-B14F-4D97-AF65-F5344CB8AC3E}">
        <p14:creationId xmlns:p14="http://schemas.microsoft.com/office/powerpoint/2010/main" val="38113570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Comparison" type="twoTxTwoObj" preserve="1">
  <p:cSld name="Comparison">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991B1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70" name="Google Shape;70;p15"/>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pPr lvl="0"/>
            <a:r>
              <a:rPr lang="en-US"/>
              <a:t>Click to edit Master text styles</a:t>
            </a:r>
          </a:p>
        </p:txBody>
      </p:sp>
      <p:sp>
        <p:nvSpPr>
          <p:cNvPr id="71" name="Google Shape;71;p15"/>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pPr lvl="0"/>
            <a:r>
              <a:rPr lang="en-US"/>
              <a:t>Click to edit Master text styles</a:t>
            </a:r>
          </a:p>
        </p:txBody>
      </p:sp>
      <p:sp>
        <p:nvSpPr>
          <p:cNvPr id="72" name="Google Shape;72;p15"/>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pPr lvl="0"/>
            <a:r>
              <a:rPr lang="en-US"/>
              <a:t>Click to edit Master text styles</a:t>
            </a:r>
          </a:p>
        </p:txBody>
      </p:sp>
      <p:sp>
        <p:nvSpPr>
          <p:cNvPr id="73" name="Google Shape;73;p15"/>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pPr lvl="0"/>
            <a:r>
              <a:rPr lang="en-US"/>
              <a:t>Click to edit Master text styles</a:t>
            </a:r>
          </a:p>
        </p:txBody>
      </p:sp>
      <p:sp>
        <p:nvSpPr>
          <p:cNvPr id="74" name="Google Shape;74;p15"/>
          <p:cNvSpPr txBox="1">
            <a:spLocks noGrp="1"/>
          </p:cNvSpPr>
          <p:nvPr>
            <p:ph type="dt" idx="10"/>
          </p:nvPr>
        </p:nvSpPr>
        <p:spPr>
          <a:xfrm>
            <a:off x="6663520" y="4767263"/>
            <a:ext cx="1304214"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5"/>
          <p:cNvSpPr txBox="1">
            <a:spLocks noGrp="1"/>
          </p:cNvSpPr>
          <p:nvPr>
            <p:ph type="ftr" idx="11"/>
          </p:nvPr>
        </p:nvSpPr>
        <p:spPr>
          <a:xfrm>
            <a:off x="3787254" y="4767263"/>
            <a:ext cx="2599898"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5"/>
          <p:cNvSpPr txBox="1">
            <a:spLocks noGrp="1"/>
          </p:cNvSpPr>
          <p:nvPr>
            <p:ph type="sldNum" idx="12"/>
          </p:nvPr>
        </p:nvSpPr>
        <p:spPr>
          <a:xfrm>
            <a:off x="8045355" y="4767263"/>
            <a:ext cx="46999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2564198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and Content" type="obj" preserve="1">
  <p:cSld name="Title and Content">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404904" y="273844"/>
            <a:ext cx="8110446"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991B1D"/>
              </a:buClr>
              <a:buSzPts val="33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79" name="Google Shape;79;p16"/>
          <p:cNvSpPr txBox="1">
            <a:spLocks noGrp="1"/>
          </p:cNvSpPr>
          <p:nvPr>
            <p:ph type="body" idx="1"/>
          </p:nvPr>
        </p:nvSpPr>
        <p:spPr>
          <a:xfrm>
            <a:off x="404904" y="1369219"/>
            <a:ext cx="8110446" cy="3230287"/>
          </a:xfrm>
          <a:prstGeom prst="rect">
            <a:avLst/>
          </a:prstGeom>
          <a:noFill/>
          <a:ln>
            <a:noFill/>
          </a:ln>
        </p:spPr>
        <p:txBody>
          <a:bodyPr spcFirstLastPara="1" wrap="square" lIns="91425" tIns="45700" rIns="91425" bIns="45700" anchor="t" anchorCtr="0">
            <a:normAutofit/>
          </a:bodyPr>
          <a:lstStyle>
            <a:lvl1pPr marL="457200" lvl="0" indent="-361950" algn="l">
              <a:lnSpc>
                <a:spcPct val="90000"/>
              </a:lnSpc>
              <a:spcBef>
                <a:spcPts val="750"/>
              </a:spcBef>
              <a:spcAft>
                <a:spcPts val="0"/>
              </a:spcAft>
              <a:buClr>
                <a:schemeClr val="dk1"/>
              </a:buClr>
              <a:buSzPts val="2100"/>
              <a:buChar char="•"/>
              <a:defRPr b="1"/>
            </a:lvl1pPr>
            <a:lvl2pPr marL="914400" lvl="1" indent="-342900" algn="l">
              <a:lnSpc>
                <a:spcPct val="90000"/>
              </a:lnSpc>
              <a:spcBef>
                <a:spcPts val="375"/>
              </a:spcBef>
              <a:spcAft>
                <a:spcPts val="0"/>
              </a:spcAft>
              <a:buClr>
                <a:schemeClr val="dk1"/>
              </a:buClr>
              <a:buSzPts val="1800"/>
              <a:buChar char="•"/>
              <a:defRPr>
                <a:solidFill>
                  <a:schemeClr val="dk1"/>
                </a:solidFill>
              </a:defRPr>
            </a:lvl2pPr>
            <a:lvl3pPr marL="1371600" lvl="2" indent="-323850" algn="l">
              <a:lnSpc>
                <a:spcPct val="90000"/>
              </a:lnSpc>
              <a:spcBef>
                <a:spcPts val="375"/>
              </a:spcBef>
              <a:spcAft>
                <a:spcPts val="0"/>
              </a:spcAft>
              <a:buClr>
                <a:schemeClr val="dk1"/>
              </a:buClr>
              <a:buSzPts val="1500"/>
              <a:buChar char="•"/>
              <a:defRPr>
                <a:solidFill>
                  <a:schemeClr val="dk1"/>
                </a:solidFill>
              </a:defRPr>
            </a:lvl3pPr>
            <a:lvl4pPr marL="1828800" lvl="3" indent="-314325" algn="l">
              <a:lnSpc>
                <a:spcPct val="90000"/>
              </a:lnSpc>
              <a:spcBef>
                <a:spcPts val="375"/>
              </a:spcBef>
              <a:spcAft>
                <a:spcPts val="0"/>
              </a:spcAft>
              <a:buClr>
                <a:schemeClr val="dk1"/>
              </a:buClr>
              <a:buSzPts val="1350"/>
              <a:buChar char="•"/>
              <a:defRPr>
                <a:solidFill>
                  <a:schemeClr val="dk1"/>
                </a:solidFill>
              </a:defRPr>
            </a:lvl4pPr>
            <a:lvl5pPr marL="2286000" lvl="4" indent="-314325" algn="l">
              <a:lnSpc>
                <a:spcPct val="90000"/>
              </a:lnSpc>
              <a:spcBef>
                <a:spcPts val="375"/>
              </a:spcBef>
              <a:spcAft>
                <a:spcPts val="0"/>
              </a:spcAft>
              <a:buClr>
                <a:schemeClr val="dk1"/>
              </a:buClr>
              <a:buSzPts val="1350"/>
              <a:buChar char="•"/>
              <a:defRPr>
                <a:solidFill>
                  <a:schemeClr val="dk1"/>
                </a:solidFil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pPr lvl="0"/>
            <a:r>
              <a:rPr lang="en-US"/>
              <a:t>Click to edit Master text styles</a:t>
            </a:r>
          </a:p>
        </p:txBody>
      </p:sp>
      <p:sp>
        <p:nvSpPr>
          <p:cNvPr id="80" name="Google Shape;80;p16"/>
          <p:cNvSpPr txBox="1">
            <a:spLocks noGrp="1"/>
          </p:cNvSpPr>
          <p:nvPr>
            <p:ph type="dt" idx="10"/>
          </p:nvPr>
        </p:nvSpPr>
        <p:spPr>
          <a:xfrm>
            <a:off x="6663520" y="4767263"/>
            <a:ext cx="1304214"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6"/>
          <p:cNvSpPr txBox="1">
            <a:spLocks noGrp="1"/>
          </p:cNvSpPr>
          <p:nvPr>
            <p:ph type="ftr" idx="11"/>
          </p:nvPr>
        </p:nvSpPr>
        <p:spPr>
          <a:xfrm>
            <a:off x="3787254" y="4767263"/>
            <a:ext cx="2599898"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6"/>
          <p:cNvSpPr txBox="1">
            <a:spLocks noGrp="1"/>
          </p:cNvSpPr>
          <p:nvPr>
            <p:ph type="sldNum" idx="12"/>
          </p:nvPr>
        </p:nvSpPr>
        <p:spPr>
          <a:xfrm>
            <a:off x="8045355" y="4767263"/>
            <a:ext cx="46999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8147864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625"/>
          </a:xfrm>
          <a:prstGeom prst="rect">
            <a:avLst/>
          </a:prstGeom>
          <a:noFill/>
          <a:ln>
            <a:noFill/>
          </a:ln>
        </p:spPr>
        <p:txBody>
          <a:bodyPr spcFirstLastPara="1" wrap="square" lIns="91425" tIns="91425" rIns="91425" bIns="91425" anchor="t" anchorCtr="0">
            <a:normAutofit/>
          </a:bodyPr>
          <a:lstStyle>
            <a:lvl1pPr lvl="0" algn="l">
              <a:lnSpc>
                <a:spcPct val="90000"/>
              </a:lnSpc>
              <a:spcBef>
                <a:spcPts val="0"/>
              </a:spcBef>
              <a:spcAft>
                <a:spcPts val="0"/>
              </a:spcAft>
              <a:buClr>
                <a:srgbClr val="991B1D"/>
              </a:buClr>
              <a:buSzPts val="33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85" name="Google Shape;85;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61950" algn="l">
              <a:lnSpc>
                <a:spcPct val="90000"/>
              </a:lnSpc>
              <a:spcBef>
                <a:spcPts val="0"/>
              </a:spcBef>
              <a:spcAft>
                <a:spcPts val="0"/>
              </a:spcAft>
              <a:buClr>
                <a:schemeClr val="dk1"/>
              </a:buClr>
              <a:buSzPts val="2100"/>
              <a:buChar char="•"/>
              <a:defRPr/>
            </a:lvl1pPr>
            <a:lvl2pPr marL="914400" lvl="1" indent="-342900" algn="l">
              <a:lnSpc>
                <a:spcPct val="90000"/>
              </a:lnSpc>
              <a:spcBef>
                <a:spcPts val="0"/>
              </a:spcBef>
              <a:spcAft>
                <a:spcPts val="0"/>
              </a:spcAft>
              <a:buClr>
                <a:schemeClr val="dk1"/>
              </a:buClr>
              <a:buSzPts val="1800"/>
              <a:buChar char="•"/>
              <a:defRPr/>
            </a:lvl2pPr>
            <a:lvl3pPr marL="1371600" lvl="2" indent="-323850" algn="l">
              <a:lnSpc>
                <a:spcPct val="90000"/>
              </a:lnSpc>
              <a:spcBef>
                <a:spcPts val="0"/>
              </a:spcBef>
              <a:spcAft>
                <a:spcPts val="0"/>
              </a:spcAft>
              <a:buClr>
                <a:schemeClr val="dk1"/>
              </a:buClr>
              <a:buSzPts val="1500"/>
              <a:buChar char="•"/>
              <a:defRPr/>
            </a:lvl3pPr>
            <a:lvl4pPr marL="1828800" lvl="3" indent="-314325" algn="l">
              <a:lnSpc>
                <a:spcPct val="90000"/>
              </a:lnSpc>
              <a:spcBef>
                <a:spcPts val="0"/>
              </a:spcBef>
              <a:spcAft>
                <a:spcPts val="0"/>
              </a:spcAft>
              <a:buClr>
                <a:schemeClr val="dk1"/>
              </a:buClr>
              <a:buSzPts val="1350"/>
              <a:buChar char="•"/>
              <a:defRPr/>
            </a:lvl4pPr>
            <a:lvl5pPr marL="2286000" lvl="4" indent="-314325" algn="l">
              <a:lnSpc>
                <a:spcPct val="90000"/>
              </a:lnSpc>
              <a:spcBef>
                <a:spcPts val="0"/>
              </a:spcBef>
              <a:spcAft>
                <a:spcPts val="0"/>
              </a:spcAft>
              <a:buClr>
                <a:schemeClr val="dk1"/>
              </a:buClr>
              <a:buSzPts val="1350"/>
              <a:buChar char="•"/>
              <a:defRPr/>
            </a:lvl5pPr>
            <a:lvl6pPr marL="2743200" lvl="5" indent="-314325" algn="l">
              <a:lnSpc>
                <a:spcPct val="90000"/>
              </a:lnSpc>
              <a:spcBef>
                <a:spcPts val="0"/>
              </a:spcBef>
              <a:spcAft>
                <a:spcPts val="0"/>
              </a:spcAft>
              <a:buClr>
                <a:schemeClr val="dk1"/>
              </a:buClr>
              <a:buSzPts val="1350"/>
              <a:buChar char="•"/>
              <a:defRPr/>
            </a:lvl6pPr>
            <a:lvl7pPr marL="3200400" lvl="6" indent="-314325" algn="l">
              <a:lnSpc>
                <a:spcPct val="90000"/>
              </a:lnSpc>
              <a:spcBef>
                <a:spcPts val="0"/>
              </a:spcBef>
              <a:spcAft>
                <a:spcPts val="0"/>
              </a:spcAft>
              <a:buClr>
                <a:schemeClr val="dk1"/>
              </a:buClr>
              <a:buSzPts val="1350"/>
              <a:buChar char="•"/>
              <a:defRPr/>
            </a:lvl7pPr>
            <a:lvl8pPr marL="3657600" lvl="7" indent="-314325" algn="l">
              <a:lnSpc>
                <a:spcPct val="90000"/>
              </a:lnSpc>
              <a:spcBef>
                <a:spcPts val="0"/>
              </a:spcBef>
              <a:spcAft>
                <a:spcPts val="0"/>
              </a:spcAft>
              <a:buClr>
                <a:schemeClr val="dk1"/>
              </a:buClr>
              <a:buSzPts val="1350"/>
              <a:buChar char="•"/>
              <a:defRPr/>
            </a:lvl8pPr>
            <a:lvl9pPr marL="4114800" lvl="8" indent="-314325" algn="l">
              <a:lnSpc>
                <a:spcPct val="90000"/>
              </a:lnSpc>
              <a:spcBef>
                <a:spcPts val="0"/>
              </a:spcBef>
              <a:spcAft>
                <a:spcPts val="0"/>
              </a:spcAft>
              <a:buClr>
                <a:schemeClr val="dk1"/>
              </a:buClr>
              <a:buSzPts val="1350"/>
              <a:buChar char="•"/>
              <a:defRPr/>
            </a:lvl9pPr>
          </a:lstStyle>
          <a:p>
            <a:pPr lvl="0"/>
            <a:r>
              <a:rPr lang="en-US"/>
              <a:t>Click to edit Master text styles</a:t>
            </a:r>
          </a:p>
        </p:txBody>
      </p:sp>
      <p:sp>
        <p:nvSpPr>
          <p:cNvPr id="86" name="Google Shape;86;p17"/>
          <p:cNvSpPr txBox="1">
            <a:spLocks noGrp="1"/>
          </p:cNvSpPr>
          <p:nvPr>
            <p:ph type="sldNum" idx="12"/>
          </p:nvPr>
        </p:nvSpPr>
        <p:spPr>
          <a:xfrm>
            <a:off x="8472457" y="4663217"/>
            <a:ext cx="548700" cy="393525"/>
          </a:xfrm>
          <a:prstGeom prst="rect">
            <a:avLst/>
          </a:prstGeom>
          <a:noFill/>
          <a:ln>
            <a:noFill/>
          </a:ln>
        </p:spPr>
        <p:txBody>
          <a:bodyPr spcFirstLastPara="1" wrap="square" lIns="91425" tIns="91425" rIns="91425" bIns="914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77331896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ection Header" type="secHead" preserve="1">
  <p:cSld name="Section Header">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991B1D"/>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89" name="Google Shape;89;p18"/>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pPr lvl="0"/>
            <a:r>
              <a:rPr lang="en-US"/>
              <a:t>Click to edit Master text styles</a:t>
            </a:r>
          </a:p>
        </p:txBody>
      </p:sp>
      <p:sp>
        <p:nvSpPr>
          <p:cNvPr id="90" name="Google Shape;90;p18"/>
          <p:cNvSpPr txBox="1">
            <a:spLocks noGrp="1"/>
          </p:cNvSpPr>
          <p:nvPr>
            <p:ph type="dt" idx="10"/>
          </p:nvPr>
        </p:nvSpPr>
        <p:spPr>
          <a:xfrm>
            <a:off x="6663520" y="4767263"/>
            <a:ext cx="1304214"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8"/>
          <p:cNvSpPr txBox="1">
            <a:spLocks noGrp="1"/>
          </p:cNvSpPr>
          <p:nvPr>
            <p:ph type="ftr" idx="11"/>
          </p:nvPr>
        </p:nvSpPr>
        <p:spPr>
          <a:xfrm>
            <a:off x="3787254" y="4767263"/>
            <a:ext cx="2599898"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8"/>
          <p:cNvSpPr txBox="1">
            <a:spLocks noGrp="1"/>
          </p:cNvSpPr>
          <p:nvPr>
            <p:ph type="sldNum" idx="12"/>
          </p:nvPr>
        </p:nvSpPr>
        <p:spPr>
          <a:xfrm>
            <a:off x="8045355" y="4767263"/>
            <a:ext cx="46999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19311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wo Content" type="twoObj" preserve="1">
  <p:cSld name="Two Content">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404904" y="273844"/>
            <a:ext cx="8110446"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991B1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95" name="Google Shape;95;p19"/>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pPr lvl="0"/>
            <a:r>
              <a:rPr lang="en-US"/>
              <a:t>Click to edit Master text styles</a:t>
            </a:r>
          </a:p>
        </p:txBody>
      </p:sp>
      <p:sp>
        <p:nvSpPr>
          <p:cNvPr id="96" name="Google Shape;96;p19"/>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pPr lvl="0"/>
            <a:r>
              <a:rPr lang="en-US"/>
              <a:t>Click to edit Master text styles</a:t>
            </a:r>
          </a:p>
        </p:txBody>
      </p:sp>
      <p:sp>
        <p:nvSpPr>
          <p:cNvPr id="97" name="Google Shape;97;p19"/>
          <p:cNvSpPr txBox="1">
            <a:spLocks noGrp="1"/>
          </p:cNvSpPr>
          <p:nvPr>
            <p:ph type="dt" idx="10"/>
          </p:nvPr>
        </p:nvSpPr>
        <p:spPr>
          <a:xfrm>
            <a:off x="6663520" y="4767263"/>
            <a:ext cx="1304214"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9"/>
          <p:cNvSpPr txBox="1">
            <a:spLocks noGrp="1"/>
          </p:cNvSpPr>
          <p:nvPr>
            <p:ph type="ftr" idx="11"/>
          </p:nvPr>
        </p:nvSpPr>
        <p:spPr>
          <a:xfrm>
            <a:off x="3787254" y="4767263"/>
            <a:ext cx="2599898"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9"/>
          <p:cNvSpPr txBox="1">
            <a:spLocks noGrp="1"/>
          </p:cNvSpPr>
          <p:nvPr>
            <p:ph type="sldNum" idx="12"/>
          </p:nvPr>
        </p:nvSpPr>
        <p:spPr>
          <a:xfrm>
            <a:off x="8045355" y="4767263"/>
            <a:ext cx="46999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1868388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404904" y="273844"/>
            <a:ext cx="8110446"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991B1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02" name="Google Shape;102;p20"/>
          <p:cNvSpPr txBox="1">
            <a:spLocks noGrp="1"/>
          </p:cNvSpPr>
          <p:nvPr>
            <p:ph type="dt" idx="10"/>
          </p:nvPr>
        </p:nvSpPr>
        <p:spPr>
          <a:xfrm>
            <a:off x="6663520" y="4767263"/>
            <a:ext cx="1304214"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0"/>
          <p:cNvSpPr txBox="1">
            <a:spLocks noGrp="1"/>
          </p:cNvSpPr>
          <p:nvPr>
            <p:ph type="ftr" idx="11"/>
          </p:nvPr>
        </p:nvSpPr>
        <p:spPr>
          <a:xfrm>
            <a:off x="3787254" y="4767263"/>
            <a:ext cx="2599898"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0"/>
          <p:cNvSpPr txBox="1">
            <a:spLocks noGrp="1"/>
          </p:cNvSpPr>
          <p:nvPr>
            <p:ph type="sldNum" idx="12"/>
          </p:nvPr>
        </p:nvSpPr>
        <p:spPr>
          <a:xfrm>
            <a:off x="8045355" y="4767263"/>
            <a:ext cx="46999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387634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105"/>
        <p:cNvGrpSpPr/>
        <p:nvPr/>
      </p:nvGrpSpPr>
      <p:grpSpPr>
        <a:xfrm>
          <a:off x="0" y="0"/>
          <a:ext cx="0" cy="0"/>
          <a:chOff x="0" y="0"/>
          <a:chExt cx="0" cy="0"/>
        </a:xfrm>
      </p:grpSpPr>
      <p:sp>
        <p:nvSpPr>
          <p:cNvPr id="106" name="Google Shape;106;p21"/>
          <p:cNvSpPr txBox="1">
            <a:spLocks noGrp="1"/>
          </p:cNvSpPr>
          <p:nvPr>
            <p:ph type="dt" idx="10"/>
          </p:nvPr>
        </p:nvSpPr>
        <p:spPr>
          <a:xfrm>
            <a:off x="6663520" y="4767263"/>
            <a:ext cx="1304214"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1"/>
          <p:cNvSpPr txBox="1">
            <a:spLocks noGrp="1"/>
          </p:cNvSpPr>
          <p:nvPr>
            <p:ph type="ftr" idx="11"/>
          </p:nvPr>
        </p:nvSpPr>
        <p:spPr>
          <a:xfrm>
            <a:off x="3787254" y="4767263"/>
            <a:ext cx="2599898"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1"/>
          <p:cNvSpPr txBox="1">
            <a:spLocks noGrp="1"/>
          </p:cNvSpPr>
          <p:nvPr>
            <p:ph type="sldNum" idx="12"/>
          </p:nvPr>
        </p:nvSpPr>
        <p:spPr>
          <a:xfrm>
            <a:off x="8045355" y="4767263"/>
            <a:ext cx="46999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514711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ontent with Caption" type="objTx" preserve="1">
  <p:cSld name="Content with Caption">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991B1D"/>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11" name="Google Shape;111;p22"/>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pPr lvl="0"/>
            <a:r>
              <a:rPr lang="en-US"/>
              <a:t>Click to edit Master text styles</a:t>
            </a:r>
          </a:p>
        </p:txBody>
      </p:sp>
      <p:sp>
        <p:nvSpPr>
          <p:cNvPr id="112" name="Google Shape;112;p22"/>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pPr lvl="0"/>
            <a:r>
              <a:rPr lang="en-US"/>
              <a:t>Click to edit Master text styles</a:t>
            </a:r>
          </a:p>
        </p:txBody>
      </p:sp>
      <p:sp>
        <p:nvSpPr>
          <p:cNvPr id="113" name="Google Shape;113;p22"/>
          <p:cNvSpPr txBox="1">
            <a:spLocks noGrp="1"/>
          </p:cNvSpPr>
          <p:nvPr>
            <p:ph type="dt" idx="10"/>
          </p:nvPr>
        </p:nvSpPr>
        <p:spPr>
          <a:xfrm>
            <a:off x="6663520" y="4767263"/>
            <a:ext cx="1304214"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2"/>
          <p:cNvSpPr txBox="1">
            <a:spLocks noGrp="1"/>
          </p:cNvSpPr>
          <p:nvPr>
            <p:ph type="ftr" idx="11"/>
          </p:nvPr>
        </p:nvSpPr>
        <p:spPr>
          <a:xfrm>
            <a:off x="3787254" y="4767263"/>
            <a:ext cx="2599898"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2"/>
          <p:cNvSpPr txBox="1">
            <a:spLocks noGrp="1"/>
          </p:cNvSpPr>
          <p:nvPr>
            <p:ph type="sldNum" idx="12"/>
          </p:nvPr>
        </p:nvSpPr>
        <p:spPr>
          <a:xfrm>
            <a:off x="8045355" y="4767263"/>
            <a:ext cx="46999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2724809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Picture with Caption" type="picTx" preserve="1">
  <p:cSld name="Picture with Caption">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991B1D"/>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18" name="Google Shape;118;p23"/>
          <p:cNvSpPr>
            <a:spLocks noGrp="1"/>
          </p:cNvSpPr>
          <p:nvPr>
            <p:ph type="pic" idx="2"/>
          </p:nvPr>
        </p:nvSpPr>
        <p:spPr>
          <a:xfrm>
            <a:off x="3887391" y="740569"/>
            <a:ext cx="4629150" cy="3655219"/>
          </a:xfrm>
          <a:prstGeom prst="rect">
            <a:avLst/>
          </a:prstGeom>
          <a:noFill/>
          <a:ln>
            <a:noFill/>
          </a:ln>
        </p:spPr>
      </p:sp>
      <p:sp>
        <p:nvSpPr>
          <p:cNvPr id="119" name="Google Shape;119;p23"/>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pPr lvl="0"/>
            <a:r>
              <a:rPr lang="en-US"/>
              <a:t>Click to edit Master text styles</a:t>
            </a:r>
          </a:p>
        </p:txBody>
      </p:sp>
      <p:sp>
        <p:nvSpPr>
          <p:cNvPr id="120" name="Google Shape;120;p23"/>
          <p:cNvSpPr txBox="1">
            <a:spLocks noGrp="1"/>
          </p:cNvSpPr>
          <p:nvPr>
            <p:ph type="dt" idx="10"/>
          </p:nvPr>
        </p:nvSpPr>
        <p:spPr>
          <a:xfrm>
            <a:off x="6663520" y="4767263"/>
            <a:ext cx="1304214"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3"/>
          <p:cNvSpPr txBox="1">
            <a:spLocks noGrp="1"/>
          </p:cNvSpPr>
          <p:nvPr>
            <p:ph type="ftr" idx="11"/>
          </p:nvPr>
        </p:nvSpPr>
        <p:spPr>
          <a:xfrm>
            <a:off x="3787254" y="4767263"/>
            <a:ext cx="2599898"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3"/>
          <p:cNvSpPr txBox="1">
            <a:spLocks noGrp="1"/>
          </p:cNvSpPr>
          <p:nvPr>
            <p:ph type="sldNum" idx="12"/>
          </p:nvPr>
        </p:nvSpPr>
        <p:spPr>
          <a:xfrm>
            <a:off x="8045355" y="4767263"/>
            <a:ext cx="46999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9338089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Title and Vertical Text" type="vertTx" preserve="1">
  <p:cSld name="Title and Vertical Text">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404904" y="273844"/>
            <a:ext cx="8110446"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991B1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25" name="Google Shape;125;p24"/>
          <p:cNvSpPr txBox="1">
            <a:spLocks noGrp="1"/>
          </p:cNvSpPr>
          <p:nvPr>
            <p:ph type="body" idx="1"/>
          </p:nvPr>
        </p:nvSpPr>
        <p:spPr>
          <a:xfrm rot="5400000">
            <a:off x="2844983" y="-1070861"/>
            <a:ext cx="3230287" cy="811044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pPr lvl="0"/>
            <a:r>
              <a:rPr lang="en-US"/>
              <a:t>Click to edit Master text styles</a:t>
            </a:r>
          </a:p>
        </p:txBody>
      </p:sp>
      <p:sp>
        <p:nvSpPr>
          <p:cNvPr id="126" name="Google Shape;126;p24"/>
          <p:cNvSpPr txBox="1">
            <a:spLocks noGrp="1"/>
          </p:cNvSpPr>
          <p:nvPr>
            <p:ph type="dt" idx="10"/>
          </p:nvPr>
        </p:nvSpPr>
        <p:spPr>
          <a:xfrm>
            <a:off x="6663520" y="4767263"/>
            <a:ext cx="1304214"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4"/>
          <p:cNvSpPr txBox="1">
            <a:spLocks noGrp="1"/>
          </p:cNvSpPr>
          <p:nvPr>
            <p:ph type="ftr" idx="11"/>
          </p:nvPr>
        </p:nvSpPr>
        <p:spPr>
          <a:xfrm>
            <a:off x="3787254" y="4767263"/>
            <a:ext cx="2599898"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4"/>
          <p:cNvSpPr txBox="1">
            <a:spLocks noGrp="1"/>
          </p:cNvSpPr>
          <p:nvPr>
            <p:ph type="sldNum" idx="12"/>
          </p:nvPr>
        </p:nvSpPr>
        <p:spPr>
          <a:xfrm>
            <a:off x="8045355" y="4767263"/>
            <a:ext cx="46999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3273910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Vertical Title and Text" type="vertTitleAndTx" preserve="1">
  <p:cSld name="Vertical Title and Text">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991B1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31" name="Google Shape;131;p25"/>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pPr lvl="0"/>
            <a:r>
              <a:rPr lang="en-US"/>
              <a:t>Click to edit Master text styles</a:t>
            </a:r>
          </a:p>
        </p:txBody>
      </p:sp>
      <p:sp>
        <p:nvSpPr>
          <p:cNvPr id="132" name="Google Shape;132;p25"/>
          <p:cNvSpPr txBox="1">
            <a:spLocks noGrp="1"/>
          </p:cNvSpPr>
          <p:nvPr>
            <p:ph type="dt" idx="10"/>
          </p:nvPr>
        </p:nvSpPr>
        <p:spPr>
          <a:xfrm>
            <a:off x="6663520" y="4767263"/>
            <a:ext cx="1304214"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25"/>
          <p:cNvSpPr txBox="1">
            <a:spLocks noGrp="1"/>
          </p:cNvSpPr>
          <p:nvPr>
            <p:ph type="ftr" idx="11"/>
          </p:nvPr>
        </p:nvSpPr>
        <p:spPr>
          <a:xfrm>
            <a:off x="3787254" y="4767263"/>
            <a:ext cx="2599898"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5"/>
          <p:cNvSpPr txBox="1">
            <a:spLocks noGrp="1"/>
          </p:cNvSpPr>
          <p:nvPr>
            <p:ph type="sldNum" idx="12"/>
          </p:nvPr>
        </p:nvSpPr>
        <p:spPr>
          <a:xfrm>
            <a:off x="8045355" y="4767263"/>
            <a:ext cx="46999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58792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2.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2.png"/><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6.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theme" Target="../theme/theme7.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5" Type="http://schemas.openxmlformats.org/officeDocument/2006/relationships/image" Target="../media/image2.png"/><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04539097"/>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0" y="4587046"/>
            <a:ext cx="9144000" cy="556454"/>
          </a:xfrm>
          <a:prstGeom prst="rect">
            <a:avLst/>
          </a:prstGeom>
          <a:solidFill>
            <a:srgbClr val="991B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sp>
        <p:nvSpPr>
          <p:cNvPr id="52" name="Google Shape;52;p13"/>
          <p:cNvSpPr txBox="1">
            <a:spLocks noGrp="1"/>
          </p:cNvSpPr>
          <p:nvPr>
            <p:ph type="title"/>
          </p:nvPr>
        </p:nvSpPr>
        <p:spPr>
          <a:xfrm>
            <a:off x="404904" y="273844"/>
            <a:ext cx="8110446"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991B1D"/>
              </a:buClr>
              <a:buSzPts val="3300"/>
              <a:buFont typeface="Calibri"/>
              <a:buNone/>
              <a:defRPr sz="3300" b="1" i="0" u="none" strike="noStrike" cap="none">
                <a:solidFill>
                  <a:srgbClr val="991B1D"/>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3" name="Google Shape;53;p13"/>
          <p:cNvSpPr txBox="1">
            <a:spLocks noGrp="1"/>
          </p:cNvSpPr>
          <p:nvPr>
            <p:ph type="body" idx="1"/>
          </p:nvPr>
        </p:nvSpPr>
        <p:spPr>
          <a:xfrm>
            <a:off x="404904" y="1369219"/>
            <a:ext cx="8110446" cy="3230287"/>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dt" idx="10"/>
          </p:nvPr>
        </p:nvSpPr>
        <p:spPr>
          <a:xfrm>
            <a:off x="6663520" y="4767263"/>
            <a:ext cx="1304214"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ftr" idx="11"/>
          </p:nvPr>
        </p:nvSpPr>
        <p:spPr>
          <a:xfrm>
            <a:off x="3787254" y="4767263"/>
            <a:ext cx="2599898"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56" name="Google Shape;56;p13"/>
          <p:cNvSpPr txBox="1">
            <a:spLocks noGrp="1"/>
          </p:cNvSpPr>
          <p:nvPr>
            <p:ph type="sldNum" idx="12"/>
          </p:nvPr>
        </p:nvSpPr>
        <p:spPr>
          <a:xfrm>
            <a:off x="8045355" y="4767263"/>
            <a:ext cx="469995"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lt1"/>
                </a:solidFill>
                <a:latin typeface="Calibri"/>
                <a:ea typeface="Calibri"/>
                <a:cs typeface="Calibri"/>
                <a:sym typeface="Calibri"/>
              </a:defRPr>
            </a:lvl1pPr>
            <a:lvl2pPr marL="0" marR="0" lvl="1" indent="0" algn="r" rtl="0">
              <a:spcBef>
                <a:spcPts val="0"/>
              </a:spcBef>
              <a:buNone/>
              <a:defRPr sz="900" b="0" i="0" u="none" strike="noStrike" cap="none">
                <a:solidFill>
                  <a:schemeClr val="lt1"/>
                </a:solidFill>
                <a:latin typeface="Calibri"/>
                <a:ea typeface="Calibri"/>
                <a:cs typeface="Calibri"/>
                <a:sym typeface="Calibri"/>
              </a:defRPr>
            </a:lvl2pPr>
            <a:lvl3pPr marL="0" marR="0" lvl="2" indent="0" algn="r" rtl="0">
              <a:spcBef>
                <a:spcPts val="0"/>
              </a:spcBef>
              <a:buNone/>
              <a:defRPr sz="900" b="0" i="0" u="none" strike="noStrike" cap="none">
                <a:solidFill>
                  <a:schemeClr val="lt1"/>
                </a:solidFill>
                <a:latin typeface="Calibri"/>
                <a:ea typeface="Calibri"/>
                <a:cs typeface="Calibri"/>
                <a:sym typeface="Calibri"/>
              </a:defRPr>
            </a:lvl3pPr>
            <a:lvl4pPr marL="0" marR="0" lvl="3" indent="0" algn="r" rtl="0">
              <a:spcBef>
                <a:spcPts val="0"/>
              </a:spcBef>
              <a:buNone/>
              <a:defRPr sz="900" b="0" i="0" u="none" strike="noStrike" cap="none">
                <a:solidFill>
                  <a:schemeClr val="lt1"/>
                </a:solidFill>
                <a:latin typeface="Calibri"/>
                <a:ea typeface="Calibri"/>
                <a:cs typeface="Calibri"/>
                <a:sym typeface="Calibri"/>
              </a:defRPr>
            </a:lvl4pPr>
            <a:lvl5pPr marL="0" marR="0" lvl="4" indent="0" algn="r" rtl="0">
              <a:spcBef>
                <a:spcPts val="0"/>
              </a:spcBef>
              <a:buNone/>
              <a:defRPr sz="900" b="0" i="0" u="none" strike="noStrike" cap="none">
                <a:solidFill>
                  <a:schemeClr val="lt1"/>
                </a:solidFill>
                <a:latin typeface="Calibri"/>
                <a:ea typeface="Calibri"/>
                <a:cs typeface="Calibri"/>
                <a:sym typeface="Calibri"/>
              </a:defRPr>
            </a:lvl5pPr>
            <a:lvl6pPr marL="0" marR="0" lvl="5" indent="0" algn="r" rtl="0">
              <a:spcBef>
                <a:spcPts val="0"/>
              </a:spcBef>
              <a:buNone/>
              <a:defRPr sz="900" b="0" i="0" u="none" strike="noStrike" cap="none">
                <a:solidFill>
                  <a:schemeClr val="lt1"/>
                </a:solidFill>
                <a:latin typeface="Calibri"/>
                <a:ea typeface="Calibri"/>
                <a:cs typeface="Calibri"/>
                <a:sym typeface="Calibri"/>
              </a:defRPr>
            </a:lvl6pPr>
            <a:lvl7pPr marL="0" marR="0" lvl="6" indent="0" algn="r" rtl="0">
              <a:spcBef>
                <a:spcPts val="0"/>
              </a:spcBef>
              <a:buNone/>
              <a:defRPr sz="900" b="0" i="0" u="none" strike="noStrike" cap="none">
                <a:solidFill>
                  <a:schemeClr val="lt1"/>
                </a:solidFill>
                <a:latin typeface="Calibri"/>
                <a:ea typeface="Calibri"/>
                <a:cs typeface="Calibri"/>
                <a:sym typeface="Calibri"/>
              </a:defRPr>
            </a:lvl7pPr>
            <a:lvl8pPr marL="0" marR="0" lvl="7" indent="0" algn="r" rtl="0">
              <a:spcBef>
                <a:spcPts val="0"/>
              </a:spcBef>
              <a:buNone/>
              <a:defRPr sz="900" b="0" i="0" u="none" strike="noStrike" cap="none">
                <a:solidFill>
                  <a:schemeClr val="lt1"/>
                </a:solidFill>
                <a:latin typeface="Calibri"/>
                <a:ea typeface="Calibri"/>
                <a:cs typeface="Calibri"/>
                <a:sym typeface="Calibri"/>
              </a:defRPr>
            </a:lvl8pPr>
            <a:lvl9pPr marL="0" marR="0" lvl="8" indent="0" algn="r" rtl="0">
              <a:spcBef>
                <a:spcPts val="0"/>
              </a:spcBef>
              <a:buNone/>
              <a:defRPr sz="9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57" name="Google Shape;57;p13"/>
          <p:cNvSpPr/>
          <p:nvPr/>
        </p:nvSpPr>
        <p:spPr>
          <a:xfrm>
            <a:off x="1630004" y="4646693"/>
            <a:ext cx="1640193"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200" b="0" i="1" u="none" strike="noStrike" cap="none">
                <a:solidFill>
                  <a:schemeClr val="lt1"/>
                </a:solidFill>
                <a:latin typeface="Helvetica Neue"/>
                <a:ea typeface="Helvetica Neue"/>
                <a:cs typeface="Helvetica Neue"/>
                <a:sym typeface="Helvetica Neue"/>
              </a:rPr>
              <a:t>Information Retrieval </a:t>
            </a:r>
            <a:endParaRPr/>
          </a:p>
          <a:p>
            <a:pPr marL="0" marR="0" lvl="0" indent="0" algn="l" rtl="0">
              <a:spcBef>
                <a:spcPts val="0"/>
              </a:spcBef>
              <a:spcAft>
                <a:spcPts val="0"/>
              </a:spcAft>
              <a:buNone/>
            </a:pPr>
            <a:r>
              <a:rPr lang="en" sz="1200" b="0" i="1">
                <a:solidFill>
                  <a:schemeClr val="lt1"/>
                </a:solidFill>
                <a:latin typeface="Helvetica Neue"/>
                <a:ea typeface="Helvetica Neue"/>
                <a:cs typeface="Helvetica Neue"/>
                <a:sym typeface="Helvetica Neue"/>
              </a:rPr>
              <a:t>and Data Science</a:t>
            </a:r>
            <a:endParaRPr sz="1050" b="0" i="1" u="none">
              <a:solidFill>
                <a:schemeClr val="lt1"/>
              </a:solidFill>
              <a:latin typeface="Helvetica Neue"/>
              <a:ea typeface="Helvetica Neue"/>
              <a:cs typeface="Helvetica Neue"/>
              <a:sym typeface="Helvetica Neue"/>
            </a:endParaRPr>
          </a:p>
        </p:txBody>
      </p:sp>
      <p:pic>
        <p:nvPicPr>
          <p:cNvPr id="58" name="Google Shape;58;p13"/>
          <p:cNvPicPr preferRelativeResize="0"/>
          <p:nvPr/>
        </p:nvPicPr>
        <p:blipFill rotWithShape="1">
          <a:blip r:embed="rId14">
            <a:alphaModFix/>
          </a:blip>
          <a:srcRect/>
          <a:stretch/>
        </p:blipFill>
        <p:spPr>
          <a:xfrm>
            <a:off x="8103561" y="204610"/>
            <a:ext cx="801189" cy="822960"/>
          </a:xfrm>
          <a:prstGeom prst="rect">
            <a:avLst/>
          </a:prstGeom>
          <a:noFill/>
          <a:ln>
            <a:noFill/>
          </a:ln>
        </p:spPr>
      </p:pic>
      <p:cxnSp>
        <p:nvCxnSpPr>
          <p:cNvPr id="59" name="Google Shape;59;p13"/>
          <p:cNvCxnSpPr/>
          <p:nvPr/>
        </p:nvCxnSpPr>
        <p:spPr>
          <a:xfrm>
            <a:off x="0" y="4587046"/>
            <a:ext cx="9144000" cy="0"/>
          </a:xfrm>
          <a:prstGeom prst="straightConnector1">
            <a:avLst/>
          </a:prstGeom>
          <a:noFill/>
          <a:ln w="57150" cap="flat" cmpd="sng">
            <a:solidFill>
              <a:srgbClr val="FFCC01"/>
            </a:solidFill>
            <a:prstDash val="solid"/>
            <a:miter lim="800000"/>
            <a:headEnd type="none" w="sm" len="sm"/>
            <a:tailEnd type="none" w="sm" len="sm"/>
          </a:ln>
        </p:spPr>
      </p:cxnSp>
      <p:pic>
        <p:nvPicPr>
          <p:cNvPr id="60" name="Google Shape;60;p13"/>
          <p:cNvPicPr preferRelativeResize="0"/>
          <p:nvPr/>
        </p:nvPicPr>
        <p:blipFill rotWithShape="1">
          <a:blip r:embed="rId15">
            <a:alphaModFix/>
          </a:blip>
          <a:srcRect/>
          <a:stretch/>
        </p:blipFill>
        <p:spPr>
          <a:xfrm>
            <a:off x="404904" y="4646693"/>
            <a:ext cx="1316736" cy="496806"/>
          </a:xfrm>
          <a:prstGeom prst="rect">
            <a:avLst/>
          </a:prstGeom>
          <a:noFill/>
          <a:ln>
            <a:noFill/>
          </a:ln>
        </p:spPr>
      </p:pic>
    </p:spTree>
    <p:extLst>
      <p:ext uri="{BB962C8B-B14F-4D97-AF65-F5344CB8AC3E}">
        <p14:creationId xmlns:p14="http://schemas.microsoft.com/office/powerpoint/2010/main" val="1842784731"/>
      </p:ext>
    </p:extLst>
  </p:cSld>
  <p:clrMap bg1="lt1" tx1="dk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83804092"/>
      </p:ext>
    </p:extLst>
  </p:cSld>
  <p:clrMap bg1="lt1" tx1="dk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0" y="4587046"/>
            <a:ext cx="9144000" cy="556454"/>
          </a:xfrm>
          <a:prstGeom prst="rect">
            <a:avLst/>
          </a:prstGeom>
          <a:solidFill>
            <a:srgbClr val="991B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sp>
        <p:nvSpPr>
          <p:cNvPr id="52" name="Google Shape;52;p13"/>
          <p:cNvSpPr txBox="1">
            <a:spLocks noGrp="1"/>
          </p:cNvSpPr>
          <p:nvPr>
            <p:ph type="title"/>
          </p:nvPr>
        </p:nvSpPr>
        <p:spPr>
          <a:xfrm>
            <a:off x="404904" y="273844"/>
            <a:ext cx="8110446"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991B1D"/>
              </a:buClr>
              <a:buSzPts val="3300"/>
              <a:buFont typeface="Calibri"/>
              <a:buNone/>
              <a:defRPr sz="3300" b="1" i="0" u="none" strike="noStrike" cap="none">
                <a:solidFill>
                  <a:srgbClr val="991B1D"/>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3" name="Google Shape;53;p13"/>
          <p:cNvSpPr txBox="1">
            <a:spLocks noGrp="1"/>
          </p:cNvSpPr>
          <p:nvPr>
            <p:ph type="body" idx="1"/>
          </p:nvPr>
        </p:nvSpPr>
        <p:spPr>
          <a:xfrm>
            <a:off x="404904" y="1369219"/>
            <a:ext cx="8110446" cy="3230287"/>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dt" idx="10"/>
          </p:nvPr>
        </p:nvSpPr>
        <p:spPr>
          <a:xfrm>
            <a:off x="6663520" y="4767263"/>
            <a:ext cx="1304214"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ftr" idx="11"/>
          </p:nvPr>
        </p:nvSpPr>
        <p:spPr>
          <a:xfrm>
            <a:off x="3787254" y="4767263"/>
            <a:ext cx="2599898"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56" name="Google Shape;56;p13"/>
          <p:cNvSpPr txBox="1">
            <a:spLocks noGrp="1"/>
          </p:cNvSpPr>
          <p:nvPr>
            <p:ph type="sldNum" idx="12"/>
          </p:nvPr>
        </p:nvSpPr>
        <p:spPr>
          <a:xfrm>
            <a:off x="8045355" y="4767263"/>
            <a:ext cx="469995"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lt1"/>
                </a:solidFill>
                <a:latin typeface="Calibri"/>
                <a:ea typeface="Calibri"/>
                <a:cs typeface="Calibri"/>
                <a:sym typeface="Calibri"/>
              </a:defRPr>
            </a:lvl1pPr>
            <a:lvl2pPr marL="0" marR="0" lvl="1" indent="0" algn="r" rtl="0">
              <a:spcBef>
                <a:spcPts val="0"/>
              </a:spcBef>
              <a:buNone/>
              <a:defRPr sz="900" b="0" i="0" u="none" strike="noStrike" cap="none">
                <a:solidFill>
                  <a:schemeClr val="lt1"/>
                </a:solidFill>
                <a:latin typeface="Calibri"/>
                <a:ea typeface="Calibri"/>
                <a:cs typeface="Calibri"/>
                <a:sym typeface="Calibri"/>
              </a:defRPr>
            </a:lvl2pPr>
            <a:lvl3pPr marL="0" marR="0" lvl="2" indent="0" algn="r" rtl="0">
              <a:spcBef>
                <a:spcPts val="0"/>
              </a:spcBef>
              <a:buNone/>
              <a:defRPr sz="900" b="0" i="0" u="none" strike="noStrike" cap="none">
                <a:solidFill>
                  <a:schemeClr val="lt1"/>
                </a:solidFill>
                <a:latin typeface="Calibri"/>
                <a:ea typeface="Calibri"/>
                <a:cs typeface="Calibri"/>
                <a:sym typeface="Calibri"/>
              </a:defRPr>
            </a:lvl3pPr>
            <a:lvl4pPr marL="0" marR="0" lvl="3" indent="0" algn="r" rtl="0">
              <a:spcBef>
                <a:spcPts val="0"/>
              </a:spcBef>
              <a:buNone/>
              <a:defRPr sz="900" b="0" i="0" u="none" strike="noStrike" cap="none">
                <a:solidFill>
                  <a:schemeClr val="lt1"/>
                </a:solidFill>
                <a:latin typeface="Calibri"/>
                <a:ea typeface="Calibri"/>
                <a:cs typeface="Calibri"/>
                <a:sym typeface="Calibri"/>
              </a:defRPr>
            </a:lvl4pPr>
            <a:lvl5pPr marL="0" marR="0" lvl="4" indent="0" algn="r" rtl="0">
              <a:spcBef>
                <a:spcPts val="0"/>
              </a:spcBef>
              <a:buNone/>
              <a:defRPr sz="900" b="0" i="0" u="none" strike="noStrike" cap="none">
                <a:solidFill>
                  <a:schemeClr val="lt1"/>
                </a:solidFill>
                <a:latin typeface="Calibri"/>
                <a:ea typeface="Calibri"/>
                <a:cs typeface="Calibri"/>
                <a:sym typeface="Calibri"/>
              </a:defRPr>
            </a:lvl5pPr>
            <a:lvl6pPr marL="0" marR="0" lvl="5" indent="0" algn="r" rtl="0">
              <a:spcBef>
                <a:spcPts val="0"/>
              </a:spcBef>
              <a:buNone/>
              <a:defRPr sz="900" b="0" i="0" u="none" strike="noStrike" cap="none">
                <a:solidFill>
                  <a:schemeClr val="lt1"/>
                </a:solidFill>
                <a:latin typeface="Calibri"/>
                <a:ea typeface="Calibri"/>
                <a:cs typeface="Calibri"/>
                <a:sym typeface="Calibri"/>
              </a:defRPr>
            </a:lvl6pPr>
            <a:lvl7pPr marL="0" marR="0" lvl="6" indent="0" algn="r" rtl="0">
              <a:spcBef>
                <a:spcPts val="0"/>
              </a:spcBef>
              <a:buNone/>
              <a:defRPr sz="900" b="0" i="0" u="none" strike="noStrike" cap="none">
                <a:solidFill>
                  <a:schemeClr val="lt1"/>
                </a:solidFill>
                <a:latin typeface="Calibri"/>
                <a:ea typeface="Calibri"/>
                <a:cs typeface="Calibri"/>
                <a:sym typeface="Calibri"/>
              </a:defRPr>
            </a:lvl7pPr>
            <a:lvl8pPr marL="0" marR="0" lvl="7" indent="0" algn="r" rtl="0">
              <a:spcBef>
                <a:spcPts val="0"/>
              </a:spcBef>
              <a:buNone/>
              <a:defRPr sz="900" b="0" i="0" u="none" strike="noStrike" cap="none">
                <a:solidFill>
                  <a:schemeClr val="lt1"/>
                </a:solidFill>
                <a:latin typeface="Calibri"/>
                <a:ea typeface="Calibri"/>
                <a:cs typeface="Calibri"/>
                <a:sym typeface="Calibri"/>
              </a:defRPr>
            </a:lvl8pPr>
            <a:lvl9pPr marL="0" marR="0" lvl="8" indent="0" algn="r" rtl="0">
              <a:spcBef>
                <a:spcPts val="0"/>
              </a:spcBef>
              <a:buNone/>
              <a:defRPr sz="9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57" name="Google Shape;57;p13"/>
          <p:cNvSpPr/>
          <p:nvPr/>
        </p:nvSpPr>
        <p:spPr>
          <a:xfrm>
            <a:off x="1630004" y="4646693"/>
            <a:ext cx="1640193"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200" b="0" i="1" u="none" strike="noStrike" cap="none">
                <a:solidFill>
                  <a:schemeClr val="lt1"/>
                </a:solidFill>
                <a:latin typeface="Helvetica Neue"/>
                <a:ea typeface="Helvetica Neue"/>
                <a:cs typeface="Helvetica Neue"/>
                <a:sym typeface="Helvetica Neue"/>
              </a:rPr>
              <a:t>Information Retrieval </a:t>
            </a:r>
            <a:endParaRPr/>
          </a:p>
          <a:p>
            <a:pPr marL="0" marR="0" lvl="0" indent="0" algn="l" rtl="0">
              <a:spcBef>
                <a:spcPts val="0"/>
              </a:spcBef>
              <a:spcAft>
                <a:spcPts val="0"/>
              </a:spcAft>
              <a:buNone/>
            </a:pPr>
            <a:r>
              <a:rPr lang="en" sz="1200" b="0" i="1">
                <a:solidFill>
                  <a:schemeClr val="lt1"/>
                </a:solidFill>
                <a:latin typeface="Helvetica Neue"/>
                <a:ea typeface="Helvetica Neue"/>
                <a:cs typeface="Helvetica Neue"/>
                <a:sym typeface="Helvetica Neue"/>
              </a:rPr>
              <a:t>and Data Science</a:t>
            </a:r>
            <a:endParaRPr sz="1050" b="0" i="1" u="none">
              <a:solidFill>
                <a:schemeClr val="lt1"/>
              </a:solidFill>
              <a:latin typeface="Helvetica Neue"/>
              <a:ea typeface="Helvetica Neue"/>
              <a:cs typeface="Helvetica Neue"/>
              <a:sym typeface="Helvetica Neue"/>
            </a:endParaRPr>
          </a:p>
        </p:txBody>
      </p:sp>
      <p:pic>
        <p:nvPicPr>
          <p:cNvPr id="58" name="Google Shape;58;p13"/>
          <p:cNvPicPr preferRelativeResize="0"/>
          <p:nvPr/>
        </p:nvPicPr>
        <p:blipFill rotWithShape="1">
          <a:blip r:embed="rId14">
            <a:alphaModFix/>
          </a:blip>
          <a:srcRect/>
          <a:stretch/>
        </p:blipFill>
        <p:spPr>
          <a:xfrm>
            <a:off x="8103561" y="204610"/>
            <a:ext cx="801189" cy="822960"/>
          </a:xfrm>
          <a:prstGeom prst="rect">
            <a:avLst/>
          </a:prstGeom>
          <a:noFill/>
          <a:ln>
            <a:noFill/>
          </a:ln>
        </p:spPr>
      </p:pic>
      <p:cxnSp>
        <p:nvCxnSpPr>
          <p:cNvPr id="59" name="Google Shape;59;p13"/>
          <p:cNvCxnSpPr/>
          <p:nvPr/>
        </p:nvCxnSpPr>
        <p:spPr>
          <a:xfrm>
            <a:off x="0" y="4587046"/>
            <a:ext cx="9144000" cy="0"/>
          </a:xfrm>
          <a:prstGeom prst="straightConnector1">
            <a:avLst/>
          </a:prstGeom>
          <a:noFill/>
          <a:ln w="57150" cap="flat" cmpd="sng">
            <a:solidFill>
              <a:srgbClr val="FFCC01"/>
            </a:solidFill>
            <a:prstDash val="solid"/>
            <a:miter lim="800000"/>
            <a:headEnd type="none" w="sm" len="sm"/>
            <a:tailEnd type="none" w="sm" len="sm"/>
          </a:ln>
        </p:spPr>
      </p:cxnSp>
      <p:pic>
        <p:nvPicPr>
          <p:cNvPr id="60" name="Google Shape;60;p13"/>
          <p:cNvPicPr preferRelativeResize="0"/>
          <p:nvPr/>
        </p:nvPicPr>
        <p:blipFill rotWithShape="1">
          <a:blip r:embed="rId15">
            <a:alphaModFix/>
          </a:blip>
          <a:srcRect/>
          <a:stretch/>
        </p:blipFill>
        <p:spPr>
          <a:xfrm>
            <a:off x="404904" y="4646693"/>
            <a:ext cx="1316736" cy="496806"/>
          </a:xfrm>
          <a:prstGeom prst="rect">
            <a:avLst/>
          </a:prstGeom>
          <a:noFill/>
          <a:ln>
            <a:noFill/>
          </a:ln>
        </p:spPr>
      </p:pic>
    </p:spTree>
    <p:extLst>
      <p:ext uri="{BB962C8B-B14F-4D97-AF65-F5344CB8AC3E}">
        <p14:creationId xmlns:p14="http://schemas.microsoft.com/office/powerpoint/2010/main" val="2984466036"/>
      </p:ext>
    </p:extLst>
  </p:cSld>
  <p:clrMap bg1="lt1" tx1="dk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13373394"/>
      </p:ext>
    </p:extLst>
  </p:cSld>
  <p:clrMap bg1="lt1" tx1="dk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0" y="4587046"/>
            <a:ext cx="9144000" cy="556454"/>
          </a:xfrm>
          <a:prstGeom prst="rect">
            <a:avLst/>
          </a:prstGeom>
          <a:solidFill>
            <a:srgbClr val="991B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sp>
        <p:nvSpPr>
          <p:cNvPr id="52" name="Google Shape;52;p13"/>
          <p:cNvSpPr txBox="1">
            <a:spLocks noGrp="1"/>
          </p:cNvSpPr>
          <p:nvPr>
            <p:ph type="title"/>
          </p:nvPr>
        </p:nvSpPr>
        <p:spPr>
          <a:xfrm>
            <a:off x="404904" y="273844"/>
            <a:ext cx="8110446"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991B1D"/>
              </a:buClr>
              <a:buSzPts val="3300"/>
              <a:buFont typeface="Calibri"/>
              <a:buNone/>
              <a:defRPr sz="3300" b="1" i="0" u="none" strike="noStrike" cap="none">
                <a:solidFill>
                  <a:srgbClr val="991B1D"/>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3" name="Google Shape;53;p13"/>
          <p:cNvSpPr txBox="1">
            <a:spLocks noGrp="1"/>
          </p:cNvSpPr>
          <p:nvPr>
            <p:ph type="body" idx="1"/>
          </p:nvPr>
        </p:nvSpPr>
        <p:spPr>
          <a:xfrm>
            <a:off x="404904" y="1369219"/>
            <a:ext cx="8110446" cy="3230287"/>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dt" idx="10"/>
          </p:nvPr>
        </p:nvSpPr>
        <p:spPr>
          <a:xfrm>
            <a:off x="6663520" y="4767263"/>
            <a:ext cx="1304214"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ftr" idx="11"/>
          </p:nvPr>
        </p:nvSpPr>
        <p:spPr>
          <a:xfrm>
            <a:off x="3787254" y="4767263"/>
            <a:ext cx="2599898"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56" name="Google Shape;56;p13"/>
          <p:cNvSpPr txBox="1">
            <a:spLocks noGrp="1"/>
          </p:cNvSpPr>
          <p:nvPr>
            <p:ph type="sldNum" idx="12"/>
          </p:nvPr>
        </p:nvSpPr>
        <p:spPr>
          <a:xfrm>
            <a:off x="8045355" y="4767263"/>
            <a:ext cx="469995"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lt1"/>
                </a:solidFill>
                <a:latin typeface="Calibri"/>
                <a:ea typeface="Calibri"/>
                <a:cs typeface="Calibri"/>
                <a:sym typeface="Calibri"/>
              </a:defRPr>
            </a:lvl1pPr>
            <a:lvl2pPr marL="0" marR="0" lvl="1" indent="0" algn="r" rtl="0">
              <a:spcBef>
                <a:spcPts val="0"/>
              </a:spcBef>
              <a:buNone/>
              <a:defRPr sz="900" b="0" i="0" u="none" strike="noStrike" cap="none">
                <a:solidFill>
                  <a:schemeClr val="lt1"/>
                </a:solidFill>
                <a:latin typeface="Calibri"/>
                <a:ea typeface="Calibri"/>
                <a:cs typeface="Calibri"/>
                <a:sym typeface="Calibri"/>
              </a:defRPr>
            </a:lvl2pPr>
            <a:lvl3pPr marL="0" marR="0" lvl="2" indent="0" algn="r" rtl="0">
              <a:spcBef>
                <a:spcPts val="0"/>
              </a:spcBef>
              <a:buNone/>
              <a:defRPr sz="900" b="0" i="0" u="none" strike="noStrike" cap="none">
                <a:solidFill>
                  <a:schemeClr val="lt1"/>
                </a:solidFill>
                <a:latin typeface="Calibri"/>
                <a:ea typeface="Calibri"/>
                <a:cs typeface="Calibri"/>
                <a:sym typeface="Calibri"/>
              </a:defRPr>
            </a:lvl3pPr>
            <a:lvl4pPr marL="0" marR="0" lvl="3" indent="0" algn="r" rtl="0">
              <a:spcBef>
                <a:spcPts val="0"/>
              </a:spcBef>
              <a:buNone/>
              <a:defRPr sz="900" b="0" i="0" u="none" strike="noStrike" cap="none">
                <a:solidFill>
                  <a:schemeClr val="lt1"/>
                </a:solidFill>
                <a:latin typeface="Calibri"/>
                <a:ea typeface="Calibri"/>
                <a:cs typeface="Calibri"/>
                <a:sym typeface="Calibri"/>
              </a:defRPr>
            </a:lvl4pPr>
            <a:lvl5pPr marL="0" marR="0" lvl="4" indent="0" algn="r" rtl="0">
              <a:spcBef>
                <a:spcPts val="0"/>
              </a:spcBef>
              <a:buNone/>
              <a:defRPr sz="900" b="0" i="0" u="none" strike="noStrike" cap="none">
                <a:solidFill>
                  <a:schemeClr val="lt1"/>
                </a:solidFill>
                <a:latin typeface="Calibri"/>
                <a:ea typeface="Calibri"/>
                <a:cs typeface="Calibri"/>
                <a:sym typeface="Calibri"/>
              </a:defRPr>
            </a:lvl5pPr>
            <a:lvl6pPr marL="0" marR="0" lvl="5" indent="0" algn="r" rtl="0">
              <a:spcBef>
                <a:spcPts val="0"/>
              </a:spcBef>
              <a:buNone/>
              <a:defRPr sz="900" b="0" i="0" u="none" strike="noStrike" cap="none">
                <a:solidFill>
                  <a:schemeClr val="lt1"/>
                </a:solidFill>
                <a:latin typeface="Calibri"/>
                <a:ea typeface="Calibri"/>
                <a:cs typeface="Calibri"/>
                <a:sym typeface="Calibri"/>
              </a:defRPr>
            </a:lvl6pPr>
            <a:lvl7pPr marL="0" marR="0" lvl="6" indent="0" algn="r" rtl="0">
              <a:spcBef>
                <a:spcPts val="0"/>
              </a:spcBef>
              <a:buNone/>
              <a:defRPr sz="900" b="0" i="0" u="none" strike="noStrike" cap="none">
                <a:solidFill>
                  <a:schemeClr val="lt1"/>
                </a:solidFill>
                <a:latin typeface="Calibri"/>
                <a:ea typeface="Calibri"/>
                <a:cs typeface="Calibri"/>
                <a:sym typeface="Calibri"/>
              </a:defRPr>
            </a:lvl7pPr>
            <a:lvl8pPr marL="0" marR="0" lvl="7" indent="0" algn="r" rtl="0">
              <a:spcBef>
                <a:spcPts val="0"/>
              </a:spcBef>
              <a:buNone/>
              <a:defRPr sz="900" b="0" i="0" u="none" strike="noStrike" cap="none">
                <a:solidFill>
                  <a:schemeClr val="lt1"/>
                </a:solidFill>
                <a:latin typeface="Calibri"/>
                <a:ea typeface="Calibri"/>
                <a:cs typeface="Calibri"/>
                <a:sym typeface="Calibri"/>
              </a:defRPr>
            </a:lvl8pPr>
            <a:lvl9pPr marL="0" marR="0" lvl="8" indent="0" algn="r" rtl="0">
              <a:spcBef>
                <a:spcPts val="0"/>
              </a:spcBef>
              <a:buNone/>
              <a:defRPr sz="9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57" name="Google Shape;57;p13"/>
          <p:cNvSpPr/>
          <p:nvPr/>
        </p:nvSpPr>
        <p:spPr>
          <a:xfrm>
            <a:off x="1630004" y="4646693"/>
            <a:ext cx="1640193"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200" b="0" i="1" u="none" strike="noStrike" cap="none">
                <a:solidFill>
                  <a:schemeClr val="lt1"/>
                </a:solidFill>
                <a:latin typeface="Helvetica Neue"/>
                <a:ea typeface="Helvetica Neue"/>
                <a:cs typeface="Helvetica Neue"/>
                <a:sym typeface="Helvetica Neue"/>
              </a:rPr>
              <a:t>Information Retrieval </a:t>
            </a:r>
            <a:endParaRPr/>
          </a:p>
          <a:p>
            <a:pPr marL="0" marR="0" lvl="0" indent="0" algn="l" rtl="0">
              <a:spcBef>
                <a:spcPts val="0"/>
              </a:spcBef>
              <a:spcAft>
                <a:spcPts val="0"/>
              </a:spcAft>
              <a:buNone/>
            </a:pPr>
            <a:r>
              <a:rPr lang="en" sz="1200" b="0" i="1">
                <a:solidFill>
                  <a:schemeClr val="lt1"/>
                </a:solidFill>
                <a:latin typeface="Helvetica Neue"/>
                <a:ea typeface="Helvetica Neue"/>
                <a:cs typeface="Helvetica Neue"/>
                <a:sym typeface="Helvetica Neue"/>
              </a:rPr>
              <a:t>and Data Science</a:t>
            </a:r>
            <a:endParaRPr sz="1050" b="0" i="1" u="none">
              <a:solidFill>
                <a:schemeClr val="lt1"/>
              </a:solidFill>
              <a:latin typeface="Helvetica Neue"/>
              <a:ea typeface="Helvetica Neue"/>
              <a:cs typeface="Helvetica Neue"/>
              <a:sym typeface="Helvetica Neue"/>
            </a:endParaRPr>
          </a:p>
        </p:txBody>
      </p:sp>
      <p:pic>
        <p:nvPicPr>
          <p:cNvPr id="58" name="Google Shape;58;p13"/>
          <p:cNvPicPr preferRelativeResize="0"/>
          <p:nvPr/>
        </p:nvPicPr>
        <p:blipFill rotWithShape="1">
          <a:blip r:embed="rId14">
            <a:alphaModFix/>
          </a:blip>
          <a:srcRect/>
          <a:stretch/>
        </p:blipFill>
        <p:spPr>
          <a:xfrm>
            <a:off x="8103561" y="204610"/>
            <a:ext cx="801189" cy="822960"/>
          </a:xfrm>
          <a:prstGeom prst="rect">
            <a:avLst/>
          </a:prstGeom>
          <a:noFill/>
          <a:ln>
            <a:noFill/>
          </a:ln>
        </p:spPr>
      </p:pic>
      <p:cxnSp>
        <p:nvCxnSpPr>
          <p:cNvPr id="59" name="Google Shape;59;p13"/>
          <p:cNvCxnSpPr/>
          <p:nvPr/>
        </p:nvCxnSpPr>
        <p:spPr>
          <a:xfrm>
            <a:off x="0" y="4587046"/>
            <a:ext cx="9144000" cy="0"/>
          </a:xfrm>
          <a:prstGeom prst="straightConnector1">
            <a:avLst/>
          </a:prstGeom>
          <a:noFill/>
          <a:ln w="57150" cap="flat" cmpd="sng">
            <a:solidFill>
              <a:srgbClr val="FFCC01"/>
            </a:solidFill>
            <a:prstDash val="solid"/>
            <a:miter lim="800000"/>
            <a:headEnd type="none" w="sm" len="sm"/>
            <a:tailEnd type="none" w="sm" len="sm"/>
          </a:ln>
        </p:spPr>
      </p:cxnSp>
      <p:pic>
        <p:nvPicPr>
          <p:cNvPr id="60" name="Google Shape;60;p13"/>
          <p:cNvPicPr preferRelativeResize="0"/>
          <p:nvPr/>
        </p:nvPicPr>
        <p:blipFill rotWithShape="1">
          <a:blip r:embed="rId15">
            <a:alphaModFix/>
          </a:blip>
          <a:srcRect/>
          <a:stretch/>
        </p:blipFill>
        <p:spPr>
          <a:xfrm>
            <a:off x="404904" y="4646693"/>
            <a:ext cx="1316736" cy="496806"/>
          </a:xfrm>
          <a:prstGeom prst="rect">
            <a:avLst/>
          </a:prstGeom>
          <a:noFill/>
          <a:ln>
            <a:noFill/>
          </a:ln>
        </p:spPr>
      </p:pic>
    </p:spTree>
    <p:extLst>
      <p:ext uri="{BB962C8B-B14F-4D97-AF65-F5344CB8AC3E}">
        <p14:creationId xmlns:p14="http://schemas.microsoft.com/office/powerpoint/2010/main" val="2560535439"/>
      </p:ext>
    </p:extLst>
  </p:cSld>
  <p:clrMap bg1="lt1" tx1="dk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8.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50.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0.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50.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50.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50.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5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0.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0.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0.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0.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0.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40" name="Google Shape;140;p26"/>
          <p:cNvSpPr txBox="1">
            <a:spLocks noGrp="1"/>
          </p:cNvSpPr>
          <p:nvPr>
            <p:ph type="subTitle" idx="1"/>
          </p:nvPr>
        </p:nvSpPr>
        <p:spPr>
          <a:xfrm>
            <a:off x="1301850" y="1214081"/>
            <a:ext cx="6540300" cy="711300"/>
          </a:xfrm>
          <a:prstGeom prst="rect">
            <a:avLst/>
          </a:prstGeom>
          <a:noFill/>
          <a:ln>
            <a:noFill/>
          </a:ln>
        </p:spPr>
        <p:txBody>
          <a:bodyPr spcFirstLastPara="1" wrap="square" lIns="51425" tIns="51425" rIns="51425" bIns="51425" anchor="t" anchorCtr="0">
            <a:noAutofit/>
          </a:bodyPr>
          <a:lstStyle/>
          <a:p>
            <a:pPr marL="0" lvl="0" indent="0" algn="ctr" rtl="0">
              <a:lnSpc>
                <a:spcPct val="90000"/>
              </a:lnSpc>
              <a:spcBef>
                <a:spcPts val="0"/>
              </a:spcBef>
              <a:spcAft>
                <a:spcPts val="0"/>
              </a:spcAft>
              <a:buClr>
                <a:srgbClr val="FFCC01"/>
              </a:buClr>
              <a:buSzPts val="2800"/>
              <a:buNone/>
            </a:pPr>
            <a:r>
              <a:rPr lang="en" sz="2800" b="1" i="1" dirty="0">
                <a:solidFill>
                  <a:srgbClr val="FFCC01"/>
                </a:solidFill>
              </a:rPr>
              <a:t>UN Data Analysis</a:t>
            </a:r>
            <a:endParaRPr sz="2800" b="1" i="1" dirty="0">
              <a:solidFill>
                <a:srgbClr val="FFCC01"/>
              </a:solidFill>
            </a:endParaRPr>
          </a:p>
        </p:txBody>
      </p:sp>
      <p:sp>
        <p:nvSpPr>
          <p:cNvPr id="144" name="Google Shape;144;p26"/>
          <p:cNvSpPr/>
          <p:nvPr/>
        </p:nvSpPr>
        <p:spPr>
          <a:xfrm>
            <a:off x="1136400" y="188925"/>
            <a:ext cx="6871200" cy="814200"/>
          </a:xfrm>
          <a:prstGeom prst="rect">
            <a:avLst/>
          </a:prstGeom>
          <a:noFill/>
          <a:ln>
            <a:noFill/>
          </a:ln>
        </p:spPr>
        <p:txBody>
          <a:bodyPr spcFirstLastPara="1" wrap="square" lIns="51425" tIns="25700" rIns="51425" bIns="25700" anchor="t" anchorCtr="0">
            <a:noAutofit/>
          </a:bodyPr>
          <a:lstStyle/>
          <a:p>
            <a:pPr marL="0" marR="0" lvl="0" indent="0" algn="ctr" rtl="0">
              <a:spcBef>
                <a:spcPts val="0"/>
              </a:spcBef>
              <a:spcAft>
                <a:spcPts val="0"/>
              </a:spcAft>
              <a:buNone/>
            </a:pPr>
            <a:r>
              <a:rPr lang="en" sz="4200" b="1" dirty="0">
                <a:solidFill>
                  <a:srgbClr val="991200"/>
                </a:solidFill>
                <a:latin typeface="Calibri" panose="020F0502020204030204" pitchFamily="34" charset="0"/>
                <a:ea typeface="Calibri"/>
                <a:cs typeface="Calibri" panose="020F0502020204030204" pitchFamily="34" charset="0"/>
                <a:sym typeface="Calibri"/>
              </a:rPr>
              <a:t>Assignment 2</a:t>
            </a:r>
            <a:endParaRPr sz="4200" b="1" dirty="0">
              <a:solidFill>
                <a:srgbClr val="991200"/>
              </a:solidFill>
              <a:latin typeface="Calibri" panose="020F0502020204030204" pitchFamily="34" charset="0"/>
              <a:ea typeface="Calibri"/>
              <a:cs typeface="Calibri" panose="020F0502020204030204" pitchFamily="34" charset="0"/>
              <a:sym typeface="Calibri"/>
            </a:endParaRPr>
          </a:p>
        </p:txBody>
      </p:sp>
      <p:sp>
        <p:nvSpPr>
          <p:cNvPr id="150" name="Google Shape;150;p26"/>
          <p:cNvSpPr txBox="1"/>
          <p:nvPr/>
        </p:nvSpPr>
        <p:spPr>
          <a:xfrm>
            <a:off x="3628950" y="1925381"/>
            <a:ext cx="1886100" cy="559500"/>
          </a:xfrm>
          <a:prstGeom prst="rect">
            <a:avLst/>
          </a:prstGeom>
          <a:noFill/>
          <a:ln>
            <a:noFill/>
          </a:ln>
        </p:spPr>
        <p:txBody>
          <a:bodyPr spcFirstLastPara="1" wrap="square" lIns="68550" tIns="68550" rIns="68550" bIns="68550" anchor="t" anchorCtr="0">
            <a:noAutofit/>
          </a:bodyPr>
          <a:lstStyle/>
          <a:p>
            <a:pPr marL="0" marR="0" lvl="0" indent="0" algn="l" rtl="0">
              <a:spcBef>
                <a:spcPts val="0"/>
              </a:spcBef>
              <a:spcAft>
                <a:spcPts val="0"/>
              </a:spcAft>
              <a:buNone/>
            </a:pPr>
            <a:r>
              <a:rPr lang="en" sz="2200" b="1" dirty="0">
                <a:solidFill>
                  <a:srgbClr val="42719B"/>
                </a:solidFill>
                <a:latin typeface="Calibri Light" panose="020F0302020204030204" pitchFamily="34" charset="0"/>
                <a:ea typeface="Helvetica Neue"/>
                <a:cs typeface="Calibri Light" panose="020F0302020204030204" pitchFamily="34" charset="0"/>
                <a:sym typeface="Helvetica Neue"/>
              </a:rPr>
              <a:t>Eben Gunadi</a:t>
            </a:r>
            <a:endParaRPr sz="1600" b="1" dirty="0">
              <a:solidFill>
                <a:schemeClr val="dk1"/>
              </a:solidFill>
              <a:latin typeface="Calibri Light" panose="020F0302020204030204" pitchFamily="34" charset="0"/>
              <a:ea typeface="Calibri"/>
              <a:cs typeface="Calibri Light" panose="020F0302020204030204" pitchFamily="34" charset="0"/>
              <a:sym typeface="Calibri"/>
            </a:endParaRPr>
          </a:p>
        </p:txBody>
      </p:sp>
      <p:sp>
        <p:nvSpPr>
          <p:cNvPr id="7" name="Google Shape;142;p26">
            <a:extLst>
              <a:ext uri="{FF2B5EF4-FFF2-40B4-BE49-F238E27FC236}">
                <a16:creationId xmlns:a16="http://schemas.microsoft.com/office/drawing/2014/main" id="{1D971280-7339-74B1-A270-4802FCE7340D}"/>
              </a:ext>
            </a:extLst>
          </p:cNvPr>
          <p:cNvSpPr txBox="1">
            <a:spLocks noGrp="1"/>
          </p:cNvSpPr>
          <p:nvPr>
            <p:ph type="ftr" idx="11"/>
          </p:nvPr>
        </p:nvSpPr>
        <p:spPr>
          <a:xfrm>
            <a:off x="3787254" y="4767263"/>
            <a:ext cx="2599898"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dirty="0">
                <a:latin typeface="Calibri" panose="020F0502020204030204" pitchFamily="34" charset="0"/>
                <a:cs typeface="Calibri" panose="020F0502020204030204" pitchFamily="34" charset="0"/>
              </a:rPr>
              <a:t>DSCI554, Fall ‘23</a:t>
            </a:r>
            <a:endParaRPr dirty="0">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2" name="Google Shape;142;p26">
            <a:extLst>
              <a:ext uri="{FF2B5EF4-FFF2-40B4-BE49-F238E27FC236}">
                <a16:creationId xmlns:a16="http://schemas.microsoft.com/office/drawing/2014/main" id="{7BD752DE-513B-0E80-9C0A-29BD5F862B62}"/>
              </a:ext>
            </a:extLst>
          </p:cNvPr>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dirty="0">
                <a:latin typeface="Calibri" panose="020F0502020204030204" pitchFamily="34" charset="0"/>
                <a:cs typeface="Calibri" panose="020F0502020204030204" pitchFamily="34" charset="0"/>
              </a:rPr>
              <a:t>DSCI554, Fall ‘23</a:t>
            </a:r>
            <a:endParaRPr dirty="0">
              <a:latin typeface="Calibri" panose="020F0502020204030204" pitchFamily="34" charset="0"/>
              <a:cs typeface="Calibri" panose="020F0502020204030204" pitchFamily="34" charset="0"/>
            </a:endParaRPr>
          </a:p>
        </p:txBody>
      </p:sp>
      <p:sp>
        <p:nvSpPr>
          <p:cNvPr id="7" name="Google Shape;155;p27">
            <a:extLst>
              <a:ext uri="{FF2B5EF4-FFF2-40B4-BE49-F238E27FC236}">
                <a16:creationId xmlns:a16="http://schemas.microsoft.com/office/drawing/2014/main" id="{0A474BC8-3D7A-12FD-809E-A9FFB7BCA96A}"/>
              </a:ext>
            </a:extLst>
          </p:cNvPr>
          <p:cNvSpPr txBox="1">
            <a:spLocks/>
          </p:cNvSpPr>
          <p:nvPr/>
        </p:nvSpPr>
        <p:spPr>
          <a:xfrm>
            <a:off x="404900" y="-28910"/>
            <a:ext cx="8110446" cy="99417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rgbClr val="991B1D"/>
              </a:buClr>
              <a:buSzPts val="3300"/>
              <a:buFont typeface="Calibri"/>
              <a:buNone/>
              <a:defRPr sz="3300" b="1" i="0" u="none" strike="noStrike" cap="none">
                <a:solidFill>
                  <a:srgbClr val="991B1D"/>
                </a:solidFill>
                <a:latin typeface="Calibri"/>
                <a:ea typeface="Calibri"/>
                <a:cs typeface="Calibri"/>
                <a:sym typeface="Calibri"/>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latin typeface="Calibri" panose="020F0502020204030204" pitchFamily="34" charset="0"/>
                <a:cs typeface="Calibri" panose="020F0502020204030204" pitchFamily="34" charset="0"/>
              </a:rPr>
              <a:t>Time Series Analysis</a:t>
            </a:r>
          </a:p>
        </p:txBody>
      </p:sp>
      <p:sp>
        <p:nvSpPr>
          <p:cNvPr id="10" name="Google Shape;156;p27">
            <a:extLst>
              <a:ext uri="{FF2B5EF4-FFF2-40B4-BE49-F238E27FC236}">
                <a16:creationId xmlns:a16="http://schemas.microsoft.com/office/drawing/2014/main" id="{4AF89B60-EE44-D133-6EFF-E22A02F52C7E}"/>
              </a:ext>
            </a:extLst>
          </p:cNvPr>
          <p:cNvSpPr txBox="1">
            <a:spLocks/>
          </p:cNvSpPr>
          <p:nvPr/>
        </p:nvSpPr>
        <p:spPr>
          <a:xfrm>
            <a:off x="404900" y="744438"/>
            <a:ext cx="6927885" cy="203393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61950" algn="l" rtl="0" eaLnBrk="1" hangingPunct="1">
              <a:lnSpc>
                <a:spcPct val="90000"/>
              </a:lnSpc>
              <a:spcBef>
                <a:spcPts val="750"/>
              </a:spcBef>
              <a:spcAft>
                <a:spcPts val="0"/>
              </a:spcAft>
              <a:buClr>
                <a:schemeClr val="dk1"/>
              </a:buClr>
              <a:buSzPts val="2100"/>
              <a:buFont typeface="Arial"/>
              <a:buChar char="•"/>
              <a:defRPr sz="2100" b="1" i="0" u="none" strike="noStrike" cap="none">
                <a:solidFill>
                  <a:schemeClr val="dk1"/>
                </a:solidFill>
                <a:latin typeface="Calibri"/>
                <a:ea typeface="Calibri"/>
                <a:cs typeface="Calibri"/>
                <a:sym typeface="Calibri"/>
              </a:defRPr>
            </a:lvl1pPr>
            <a:lvl2pPr marL="914400" marR="0" lvl="1" indent="-342900" algn="l" rtl="0" eaLnBrk="1" hangingPunct="1">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eaLnBrk="1" hangingPunct="1">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eaLnBrk="1" hangingPunct="1">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eaLnBrk="1" hangingPunct="1">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3200400" marR="0" lvl="6"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3657600" marR="0" lvl="7"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4114800" marR="0" lvl="8"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indent="-330200">
              <a:lnSpc>
                <a:spcPct val="115000"/>
              </a:lnSpc>
              <a:spcBef>
                <a:spcPts val="0"/>
              </a:spcBef>
              <a:buSzPts val="1600"/>
              <a:buFont typeface="Calibri"/>
              <a:buChar char="-"/>
            </a:pPr>
            <a:r>
              <a:rPr lang="en-US" sz="1600" dirty="0">
                <a:latin typeface="Calibri" panose="020F0502020204030204" pitchFamily="34" charset="0"/>
                <a:cs typeface="Calibri" panose="020F0502020204030204" pitchFamily="34" charset="0"/>
              </a:rPr>
              <a:t>Rolling averages</a:t>
            </a:r>
          </a:p>
        </p:txBody>
      </p:sp>
      <p:pic>
        <p:nvPicPr>
          <p:cNvPr id="3" name="Picture 2">
            <a:extLst>
              <a:ext uri="{FF2B5EF4-FFF2-40B4-BE49-F238E27FC236}">
                <a16:creationId xmlns:a16="http://schemas.microsoft.com/office/drawing/2014/main" id="{DF8356B4-7721-E8AE-8E45-0C0E2AAC519B}"/>
              </a:ext>
            </a:extLst>
          </p:cNvPr>
          <p:cNvPicPr>
            <a:picLocks noChangeAspect="1"/>
          </p:cNvPicPr>
          <p:nvPr/>
        </p:nvPicPr>
        <p:blipFill>
          <a:blip r:embed="rId3"/>
          <a:stretch>
            <a:fillRect/>
          </a:stretch>
        </p:blipFill>
        <p:spPr>
          <a:xfrm>
            <a:off x="817685" y="1264174"/>
            <a:ext cx="5213838" cy="3086530"/>
          </a:xfrm>
          <a:prstGeom prst="rect">
            <a:avLst/>
          </a:prstGeom>
        </p:spPr>
      </p:pic>
    </p:spTree>
    <p:extLst>
      <p:ext uri="{BB962C8B-B14F-4D97-AF65-F5344CB8AC3E}">
        <p14:creationId xmlns:p14="http://schemas.microsoft.com/office/powerpoint/2010/main" val="2300652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2" name="Google Shape;142;p26">
            <a:extLst>
              <a:ext uri="{FF2B5EF4-FFF2-40B4-BE49-F238E27FC236}">
                <a16:creationId xmlns:a16="http://schemas.microsoft.com/office/drawing/2014/main" id="{7BD752DE-513B-0E80-9C0A-29BD5F862B62}"/>
              </a:ext>
            </a:extLst>
          </p:cNvPr>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dirty="0">
                <a:latin typeface="Calibri" panose="020F0502020204030204" pitchFamily="34" charset="0"/>
                <a:cs typeface="Calibri" panose="020F0502020204030204" pitchFamily="34" charset="0"/>
              </a:rPr>
              <a:t>DSCI554, Fall ‘23</a:t>
            </a:r>
            <a:endParaRPr dirty="0">
              <a:latin typeface="Calibri" panose="020F0502020204030204" pitchFamily="34" charset="0"/>
              <a:cs typeface="Calibri" panose="020F0502020204030204" pitchFamily="34" charset="0"/>
            </a:endParaRPr>
          </a:p>
        </p:txBody>
      </p:sp>
      <p:sp>
        <p:nvSpPr>
          <p:cNvPr id="7" name="Google Shape;155;p27">
            <a:extLst>
              <a:ext uri="{FF2B5EF4-FFF2-40B4-BE49-F238E27FC236}">
                <a16:creationId xmlns:a16="http://schemas.microsoft.com/office/drawing/2014/main" id="{0A474BC8-3D7A-12FD-809E-A9FFB7BCA96A}"/>
              </a:ext>
            </a:extLst>
          </p:cNvPr>
          <p:cNvSpPr txBox="1">
            <a:spLocks/>
          </p:cNvSpPr>
          <p:nvPr/>
        </p:nvSpPr>
        <p:spPr>
          <a:xfrm>
            <a:off x="404900" y="-28910"/>
            <a:ext cx="8110446" cy="99417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rgbClr val="991B1D"/>
              </a:buClr>
              <a:buSzPts val="3300"/>
              <a:buFont typeface="Calibri"/>
              <a:buNone/>
              <a:defRPr sz="3300" b="1" i="0" u="none" strike="noStrike" cap="none">
                <a:solidFill>
                  <a:srgbClr val="991B1D"/>
                </a:solidFill>
                <a:latin typeface="Calibri"/>
                <a:ea typeface="Calibri"/>
                <a:cs typeface="Calibri"/>
                <a:sym typeface="Calibri"/>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latin typeface="Calibri" panose="020F0502020204030204" pitchFamily="34" charset="0"/>
                <a:cs typeface="Calibri" panose="020F0502020204030204" pitchFamily="34" charset="0"/>
              </a:rPr>
              <a:t>Time Series Analysis</a:t>
            </a:r>
          </a:p>
        </p:txBody>
      </p:sp>
      <p:sp>
        <p:nvSpPr>
          <p:cNvPr id="10" name="Google Shape;156;p27">
            <a:extLst>
              <a:ext uri="{FF2B5EF4-FFF2-40B4-BE49-F238E27FC236}">
                <a16:creationId xmlns:a16="http://schemas.microsoft.com/office/drawing/2014/main" id="{4AF89B60-EE44-D133-6EFF-E22A02F52C7E}"/>
              </a:ext>
            </a:extLst>
          </p:cNvPr>
          <p:cNvSpPr txBox="1">
            <a:spLocks/>
          </p:cNvSpPr>
          <p:nvPr/>
        </p:nvSpPr>
        <p:spPr>
          <a:xfrm>
            <a:off x="404900" y="744438"/>
            <a:ext cx="6927885" cy="203393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61950" algn="l" rtl="0" eaLnBrk="1" hangingPunct="1">
              <a:lnSpc>
                <a:spcPct val="90000"/>
              </a:lnSpc>
              <a:spcBef>
                <a:spcPts val="750"/>
              </a:spcBef>
              <a:spcAft>
                <a:spcPts val="0"/>
              </a:spcAft>
              <a:buClr>
                <a:schemeClr val="dk1"/>
              </a:buClr>
              <a:buSzPts val="2100"/>
              <a:buFont typeface="Arial"/>
              <a:buChar char="•"/>
              <a:defRPr sz="2100" b="1" i="0" u="none" strike="noStrike" cap="none">
                <a:solidFill>
                  <a:schemeClr val="dk1"/>
                </a:solidFill>
                <a:latin typeface="Calibri"/>
                <a:ea typeface="Calibri"/>
                <a:cs typeface="Calibri"/>
                <a:sym typeface="Calibri"/>
              </a:defRPr>
            </a:lvl1pPr>
            <a:lvl2pPr marL="914400" marR="0" lvl="1" indent="-342900" algn="l" rtl="0" eaLnBrk="1" hangingPunct="1">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eaLnBrk="1" hangingPunct="1">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eaLnBrk="1" hangingPunct="1">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eaLnBrk="1" hangingPunct="1">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3200400" marR="0" lvl="6"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3657600" marR="0" lvl="7"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4114800" marR="0" lvl="8"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indent="-330200">
              <a:lnSpc>
                <a:spcPct val="115000"/>
              </a:lnSpc>
              <a:spcBef>
                <a:spcPts val="0"/>
              </a:spcBef>
              <a:buSzPts val="1600"/>
              <a:buFont typeface="Calibri"/>
              <a:buChar char="-"/>
            </a:pPr>
            <a:r>
              <a:rPr lang="en-US" sz="1600" dirty="0">
                <a:latin typeface="Calibri" panose="020F0502020204030204" pitchFamily="34" charset="0"/>
                <a:cs typeface="Calibri" panose="020F0502020204030204" pitchFamily="34" charset="0"/>
              </a:rPr>
              <a:t>Time series graphs</a:t>
            </a:r>
          </a:p>
        </p:txBody>
      </p:sp>
      <p:pic>
        <p:nvPicPr>
          <p:cNvPr id="4" name="Picture 3">
            <a:extLst>
              <a:ext uri="{FF2B5EF4-FFF2-40B4-BE49-F238E27FC236}">
                <a16:creationId xmlns:a16="http://schemas.microsoft.com/office/drawing/2014/main" id="{ADB7A4EE-129D-CE36-6FA9-B91371C72AC4}"/>
              </a:ext>
            </a:extLst>
          </p:cNvPr>
          <p:cNvPicPr>
            <a:picLocks noChangeAspect="1"/>
          </p:cNvPicPr>
          <p:nvPr/>
        </p:nvPicPr>
        <p:blipFill>
          <a:blip r:embed="rId3"/>
          <a:stretch>
            <a:fillRect/>
          </a:stretch>
        </p:blipFill>
        <p:spPr>
          <a:xfrm>
            <a:off x="849676" y="1149526"/>
            <a:ext cx="4237527" cy="3404890"/>
          </a:xfrm>
          <a:prstGeom prst="rect">
            <a:avLst/>
          </a:prstGeom>
        </p:spPr>
      </p:pic>
    </p:spTree>
    <p:extLst>
      <p:ext uri="{BB962C8B-B14F-4D97-AF65-F5344CB8AC3E}">
        <p14:creationId xmlns:p14="http://schemas.microsoft.com/office/powerpoint/2010/main" val="2204455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2" name="Google Shape;142;p26">
            <a:extLst>
              <a:ext uri="{FF2B5EF4-FFF2-40B4-BE49-F238E27FC236}">
                <a16:creationId xmlns:a16="http://schemas.microsoft.com/office/drawing/2014/main" id="{7BD752DE-513B-0E80-9C0A-29BD5F862B62}"/>
              </a:ext>
            </a:extLst>
          </p:cNvPr>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dirty="0">
                <a:latin typeface="Calibri" panose="020F0502020204030204" pitchFamily="34" charset="0"/>
                <a:cs typeface="Calibri" panose="020F0502020204030204" pitchFamily="34" charset="0"/>
              </a:rPr>
              <a:t>DSCI554, Fall ‘23</a:t>
            </a:r>
            <a:endParaRPr dirty="0">
              <a:latin typeface="Calibri" panose="020F0502020204030204" pitchFamily="34" charset="0"/>
              <a:cs typeface="Calibri" panose="020F0502020204030204" pitchFamily="34" charset="0"/>
            </a:endParaRPr>
          </a:p>
        </p:txBody>
      </p:sp>
      <p:sp>
        <p:nvSpPr>
          <p:cNvPr id="7" name="Google Shape;155;p27">
            <a:extLst>
              <a:ext uri="{FF2B5EF4-FFF2-40B4-BE49-F238E27FC236}">
                <a16:creationId xmlns:a16="http://schemas.microsoft.com/office/drawing/2014/main" id="{0A474BC8-3D7A-12FD-809E-A9FFB7BCA96A}"/>
              </a:ext>
            </a:extLst>
          </p:cNvPr>
          <p:cNvSpPr txBox="1">
            <a:spLocks/>
          </p:cNvSpPr>
          <p:nvPr/>
        </p:nvSpPr>
        <p:spPr>
          <a:xfrm>
            <a:off x="404900" y="-28910"/>
            <a:ext cx="8110446" cy="99417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rgbClr val="991B1D"/>
              </a:buClr>
              <a:buSzPts val="3300"/>
              <a:buFont typeface="Calibri"/>
              <a:buNone/>
              <a:defRPr sz="3300" b="1" i="0" u="none" strike="noStrike" cap="none">
                <a:solidFill>
                  <a:srgbClr val="991B1D"/>
                </a:solidFill>
                <a:latin typeface="Calibri"/>
                <a:ea typeface="Calibri"/>
                <a:cs typeface="Calibri"/>
                <a:sym typeface="Calibri"/>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latin typeface="Calibri" panose="020F0502020204030204" pitchFamily="34" charset="0"/>
                <a:cs typeface="Calibri" panose="020F0502020204030204" pitchFamily="34" charset="0"/>
              </a:rPr>
              <a:t>Time Series Analysis</a:t>
            </a:r>
          </a:p>
        </p:txBody>
      </p:sp>
      <p:sp>
        <p:nvSpPr>
          <p:cNvPr id="10" name="Google Shape;156;p27">
            <a:extLst>
              <a:ext uri="{FF2B5EF4-FFF2-40B4-BE49-F238E27FC236}">
                <a16:creationId xmlns:a16="http://schemas.microsoft.com/office/drawing/2014/main" id="{4AF89B60-EE44-D133-6EFF-E22A02F52C7E}"/>
              </a:ext>
            </a:extLst>
          </p:cNvPr>
          <p:cNvSpPr txBox="1">
            <a:spLocks/>
          </p:cNvSpPr>
          <p:nvPr/>
        </p:nvSpPr>
        <p:spPr>
          <a:xfrm>
            <a:off x="404900" y="744438"/>
            <a:ext cx="6927885" cy="203393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61950" algn="l" rtl="0" eaLnBrk="1" hangingPunct="1">
              <a:lnSpc>
                <a:spcPct val="90000"/>
              </a:lnSpc>
              <a:spcBef>
                <a:spcPts val="750"/>
              </a:spcBef>
              <a:spcAft>
                <a:spcPts val="0"/>
              </a:spcAft>
              <a:buClr>
                <a:schemeClr val="dk1"/>
              </a:buClr>
              <a:buSzPts val="2100"/>
              <a:buFont typeface="Arial"/>
              <a:buChar char="•"/>
              <a:defRPr sz="2100" b="1" i="0" u="none" strike="noStrike" cap="none">
                <a:solidFill>
                  <a:schemeClr val="dk1"/>
                </a:solidFill>
                <a:latin typeface="Calibri"/>
                <a:ea typeface="Calibri"/>
                <a:cs typeface="Calibri"/>
                <a:sym typeface="Calibri"/>
              </a:defRPr>
            </a:lvl1pPr>
            <a:lvl2pPr marL="914400" marR="0" lvl="1" indent="-342900" algn="l" rtl="0" eaLnBrk="1" hangingPunct="1">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eaLnBrk="1" hangingPunct="1">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eaLnBrk="1" hangingPunct="1">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eaLnBrk="1" hangingPunct="1">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3200400" marR="0" lvl="6"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3657600" marR="0" lvl="7"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4114800" marR="0" lvl="8"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indent="-330200">
              <a:lnSpc>
                <a:spcPct val="115000"/>
              </a:lnSpc>
              <a:spcBef>
                <a:spcPts val="0"/>
              </a:spcBef>
              <a:buSzPts val="1600"/>
              <a:buFont typeface="Calibri"/>
              <a:buChar char="-"/>
            </a:pPr>
            <a:r>
              <a:rPr lang="en-US" sz="1600" dirty="0">
                <a:latin typeface="Calibri" panose="020F0502020204030204" pitchFamily="34" charset="0"/>
                <a:cs typeface="Calibri" panose="020F0502020204030204" pitchFamily="34" charset="0"/>
              </a:rPr>
              <a:t>Time series graphs</a:t>
            </a:r>
          </a:p>
        </p:txBody>
      </p:sp>
      <p:pic>
        <p:nvPicPr>
          <p:cNvPr id="3" name="Picture 2">
            <a:extLst>
              <a:ext uri="{FF2B5EF4-FFF2-40B4-BE49-F238E27FC236}">
                <a16:creationId xmlns:a16="http://schemas.microsoft.com/office/drawing/2014/main" id="{9EFD919D-CD05-8273-EB54-FEBA412031E4}"/>
              </a:ext>
            </a:extLst>
          </p:cNvPr>
          <p:cNvPicPr>
            <a:picLocks noChangeAspect="1"/>
          </p:cNvPicPr>
          <p:nvPr/>
        </p:nvPicPr>
        <p:blipFill>
          <a:blip r:embed="rId3"/>
          <a:stretch>
            <a:fillRect/>
          </a:stretch>
        </p:blipFill>
        <p:spPr>
          <a:xfrm>
            <a:off x="1002073" y="1148242"/>
            <a:ext cx="4211766" cy="3384191"/>
          </a:xfrm>
          <a:prstGeom prst="rect">
            <a:avLst/>
          </a:prstGeom>
        </p:spPr>
      </p:pic>
    </p:spTree>
    <p:extLst>
      <p:ext uri="{BB962C8B-B14F-4D97-AF65-F5344CB8AC3E}">
        <p14:creationId xmlns:p14="http://schemas.microsoft.com/office/powerpoint/2010/main" val="1131828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2" name="Google Shape;142;p26">
            <a:extLst>
              <a:ext uri="{FF2B5EF4-FFF2-40B4-BE49-F238E27FC236}">
                <a16:creationId xmlns:a16="http://schemas.microsoft.com/office/drawing/2014/main" id="{7BD752DE-513B-0E80-9C0A-29BD5F862B62}"/>
              </a:ext>
            </a:extLst>
          </p:cNvPr>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dirty="0">
                <a:latin typeface="Calibri" panose="020F0502020204030204" pitchFamily="34" charset="0"/>
                <a:cs typeface="Calibri" panose="020F0502020204030204" pitchFamily="34" charset="0"/>
              </a:rPr>
              <a:t>DSCI554, Fall ‘23</a:t>
            </a:r>
            <a:endParaRPr dirty="0">
              <a:latin typeface="Calibri" panose="020F0502020204030204" pitchFamily="34" charset="0"/>
              <a:cs typeface="Calibri" panose="020F0502020204030204" pitchFamily="34" charset="0"/>
            </a:endParaRPr>
          </a:p>
        </p:txBody>
      </p:sp>
      <p:sp>
        <p:nvSpPr>
          <p:cNvPr id="7" name="Google Shape;155;p27">
            <a:extLst>
              <a:ext uri="{FF2B5EF4-FFF2-40B4-BE49-F238E27FC236}">
                <a16:creationId xmlns:a16="http://schemas.microsoft.com/office/drawing/2014/main" id="{0A474BC8-3D7A-12FD-809E-A9FFB7BCA96A}"/>
              </a:ext>
            </a:extLst>
          </p:cNvPr>
          <p:cNvSpPr txBox="1">
            <a:spLocks/>
          </p:cNvSpPr>
          <p:nvPr/>
        </p:nvSpPr>
        <p:spPr>
          <a:xfrm>
            <a:off x="404900" y="-28910"/>
            <a:ext cx="8110446" cy="99417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rgbClr val="991B1D"/>
              </a:buClr>
              <a:buSzPts val="3300"/>
              <a:buFont typeface="Calibri"/>
              <a:buNone/>
              <a:defRPr sz="3300" b="1" i="0" u="none" strike="noStrike" cap="none">
                <a:solidFill>
                  <a:srgbClr val="991B1D"/>
                </a:solidFill>
                <a:latin typeface="Calibri"/>
                <a:ea typeface="Calibri"/>
                <a:cs typeface="Calibri"/>
                <a:sym typeface="Calibri"/>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latin typeface="Calibri" panose="020F0502020204030204" pitchFamily="34" charset="0"/>
                <a:cs typeface="Calibri" panose="020F0502020204030204" pitchFamily="34" charset="0"/>
              </a:rPr>
              <a:t>Correlation and Regression</a:t>
            </a:r>
          </a:p>
        </p:txBody>
      </p:sp>
      <p:sp>
        <p:nvSpPr>
          <p:cNvPr id="10" name="Google Shape;156;p27">
            <a:extLst>
              <a:ext uri="{FF2B5EF4-FFF2-40B4-BE49-F238E27FC236}">
                <a16:creationId xmlns:a16="http://schemas.microsoft.com/office/drawing/2014/main" id="{4AF89B60-EE44-D133-6EFF-E22A02F52C7E}"/>
              </a:ext>
            </a:extLst>
          </p:cNvPr>
          <p:cNvSpPr txBox="1">
            <a:spLocks/>
          </p:cNvSpPr>
          <p:nvPr/>
        </p:nvSpPr>
        <p:spPr>
          <a:xfrm>
            <a:off x="404900" y="744438"/>
            <a:ext cx="6927885" cy="371326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61950" algn="l" rtl="0" eaLnBrk="1" hangingPunct="1">
              <a:lnSpc>
                <a:spcPct val="90000"/>
              </a:lnSpc>
              <a:spcBef>
                <a:spcPts val="750"/>
              </a:spcBef>
              <a:spcAft>
                <a:spcPts val="0"/>
              </a:spcAft>
              <a:buClr>
                <a:schemeClr val="dk1"/>
              </a:buClr>
              <a:buSzPts val="2100"/>
              <a:buFont typeface="Arial"/>
              <a:buChar char="•"/>
              <a:defRPr sz="2100" b="1" i="0" u="none" strike="noStrike" cap="none">
                <a:solidFill>
                  <a:schemeClr val="dk1"/>
                </a:solidFill>
                <a:latin typeface="Calibri"/>
                <a:ea typeface="Calibri"/>
                <a:cs typeface="Calibri"/>
                <a:sym typeface="Calibri"/>
              </a:defRPr>
            </a:lvl1pPr>
            <a:lvl2pPr marL="914400" marR="0" lvl="1" indent="-342900" algn="l" rtl="0" eaLnBrk="1" hangingPunct="1">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eaLnBrk="1" hangingPunct="1">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eaLnBrk="1" hangingPunct="1">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eaLnBrk="1" hangingPunct="1">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3200400" marR="0" lvl="6"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3657600" marR="0" lvl="7"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4114800" marR="0" lvl="8"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indent="-330200">
              <a:lnSpc>
                <a:spcPct val="115000"/>
              </a:lnSpc>
              <a:spcBef>
                <a:spcPts val="0"/>
              </a:spcBef>
              <a:buSzPts val="1600"/>
              <a:buFont typeface="Calibri"/>
              <a:buChar char="-"/>
            </a:pPr>
            <a:r>
              <a:rPr lang="en-US" sz="1600" dirty="0">
                <a:latin typeface="Calibri" panose="020F0502020204030204" pitchFamily="34" charset="0"/>
                <a:cs typeface="Calibri" panose="020F0502020204030204" pitchFamily="34" charset="0"/>
              </a:rPr>
              <a:t>Correlation coefficient between Population and GDP</a:t>
            </a:r>
            <a:endParaRPr lang="en-US" sz="1300" dirty="0">
              <a:latin typeface="Calibri" panose="020F0502020204030204" pitchFamily="34" charset="0"/>
              <a:cs typeface="Calibri" panose="020F0502020204030204" pitchFamily="34" charset="0"/>
            </a:endParaRPr>
          </a:p>
          <a:p>
            <a:pPr lvl="1" indent="-330200">
              <a:lnSpc>
                <a:spcPct val="115000"/>
              </a:lnSpc>
              <a:spcBef>
                <a:spcPts val="0"/>
              </a:spcBef>
              <a:buSzPts val="1600"/>
              <a:buFont typeface="Calibri"/>
              <a:buChar char="-"/>
            </a:pPr>
            <a:r>
              <a:rPr lang="en-US" sz="1300" dirty="0">
                <a:latin typeface="Calibri" panose="020F0502020204030204" pitchFamily="34" charset="0"/>
                <a:cs typeface="Calibri" panose="020F0502020204030204" pitchFamily="34" charset="0"/>
              </a:rPr>
              <a:t>Japan</a:t>
            </a:r>
            <a:br>
              <a:rPr lang="en-US" sz="1300" dirty="0">
                <a:latin typeface="Calibri" panose="020F0502020204030204" pitchFamily="34" charset="0"/>
                <a:cs typeface="Calibri" panose="020F0502020204030204" pitchFamily="34" charset="0"/>
              </a:rPr>
            </a:br>
            <a:br>
              <a:rPr lang="en-US" sz="1300" dirty="0">
                <a:latin typeface="Calibri" panose="020F0502020204030204" pitchFamily="34" charset="0"/>
                <a:cs typeface="Calibri" panose="020F0502020204030204" pitchFamily="34" charset="0"/>
              </a:rPr>
            </a:br>
            <a:br>
              <a:rPr lang="en-US" sz="1300" dirty="0">
                <a:latin typeface="Calibri" panose="020F0502020204030204" pitchFamily="34" charset="0"/>
                <a:cs typeface="Calibri" panose="020F0502020204030204" pitchFamily="34" charset="0"/>
              </a:rPr>
            </a:br>
            <a:br>
              <a:rPr lang="en-US" sz="1300" dirty="0">
                <a:latin typeface="Calibri" panose="020F0502020204030204" pitchFamily="34" charset="0"/>
                <a:cs typeface="Calibri" panose="020F0502020204030204" pitchFamily="34" charset="0"/>
              </a:rPr>
            </a:br>
            <a:endParaRPr lang="en-US" sz="1300" dirty="0">
              <a:latin typeface="Calibri" panose="020F0502020204030204" pitchFamily="34" charset="0"/>
              <a:cs typeface="Calibri" panose="020F0502020204030204" pitchFamily="34" charset="0"/>
            </a:endParaRPr>
          </a:p>
          <a:p>
            <a:pPr lvl="1" indent="-330200">
              <a:lnSpc>
                <a:spcPct val="115000"/>
              </a:lnSpc>
              <a:spcBef>
                <a:spcPts val="0"/>
              </a:spcBef>
              <a:buSzPts val="1600"/>
              <a:buFont typeface="Calibri"/>
              <a:buChar char="-"/>
            </a:pPr>
            <a:r>
              <a:rPr lang="en-US" sz="1300" dirty="0">
                <a:latin typeface="Calibri" panose="020F0502020204030204" pitchFamily="34" charset="0"/>
                <a:cs typeface="Calibri" panose="020F0502020204030204" pitchFamily="34" charset="0"/>
              </a:rPr>
              <a:t>Korea</a:t>
            </a:r>
            <a:br>
              <a:rPr lang="en-US" sz="1300" dirty="0">
                <a:latin typeface="Calibri" panose="020F0502020204030204" pitchFamily="34" charset="0"/>
                <a:cs typeface="Calibri" panose="020F0502020204030204" pitchFamily="34" charset="0"/>
              </a:rPr>
            </a:br>
            <a:br>
              <a:rPr lang="en-US" sz="1300" dirty="0">
                <a:latin typeface="Calibri" panose="020F0502020204030204" pitchFamily="34" charset="0"/>
                <a:cs typeface="Calibri" panose="020F0502020204030204" pitchFamily="34" charset="0"/>
              </a:rPr>
            </a:br>
            <a:br>
              <a:rPr lang="en-US" sz="1300" dirty="0">
                <a:latin typeface="Calibri" panose="020F0502020204030204" pitchFamily="34" charset="0"/>
                <a:cs typeface="Calibri" panose="020F0502020204030204" pitchFamily="34" charset="0"/>
              </a:rPr>
            </a:br>
            <a:br>
              <a:rPr lang="en-US" sz="1300" dirty="0">
                <a:latin typeface="Calibri" panose="020F0502020204030204" pitchFamily="34" charset="0"/>
                <a:cs typeface="Calibri" panose="020F0502020204030204" pitchFamily="34" charset="0"/>
              </a:rPr>
            </a:br>
            <a:endParaRPr lang="en-US" sz="1300" dirty="0">
              <a:latin typeface="Calibri" panose="020F0502020204030204" pitchFamily="34" charset="0"/>
              <a:cs typeface="Calibri" panose="020F0502020204030204" pitchFamily="34" charset="0"/>
            </a:endParaRPr>
          </a:p>
          <a:p>
            <a:pPr lvl="1" indent="-330200">
              <a:lnSpc>
                <a:spcPct val="115000"/>
              </a:lnSpc>
              <a:spcBef>
                <a:spcPts val="0"/>
              </a:spcBef>
              <a:buSzPts val="1600"/>
              <a:buFont typeface="Calibri"/>
              <a:buChar char="-"/>
            </a:pPr>
            <a:r>
              <a:rPr lang="en-US" sz="1300" dirty="0">
                <a:latin typeface="Calibri" panose="020F0502020204030204" pitchFamily="34" charset="0"/>
                <a:cs typeface="Calibri" panose="020F0502020204030204" pitchFamily="34" charset="0"/>
              </a:rPr>
              <a:t>China </a:t>
            </a:r>
            <a:br>
              <a:rPr lang="en-US" sz="1300" dirty="0">
                <a:latin typeface="Calibri" panose="020F0502020204030204" pitchFamily="34" charset="0"/>
                <a:cs typeface="Calibri" panose="020F0502020204030204" pitchFamily="34" charset="0"/>
              </a:rPr>
            </a:br>
            <a:endParaRPr lang="en-US" sz="13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31D76521-4681-0070-E1A9-1A61F4241145}"/>
              </a:ext>
            </a:extLst>
          </p:cNvPr>
          <p:cNvPicPr>
            <a:picLocks noChangeAspect="1"/>
          </p:cNvPicPr>
          <p:nvPr/>
        </p:nvPicPr>
        <p:blipFill>
          <a:blip r:embed="rId3"/>
          <a:stretch>
            <a:fillRect/>
          </a:stretch>
        </p:blipFill>
        <p:spPr>
          <a:xfrm>
            <a:off x="1376728" y="1323350"/>
            <a:ext cx="3300780" cy="830519"/>
          </a:xfrm>
          <a:prstGeom prst="rect">
            <a:avLst/>
          </a:prstGeom>
        </p:spPr>
      </p:pic>
      <p:pic>
        <p:nvPicPr>
          <p:cNvPr id="5" name="Picture 4">
            <a:extLst>
              <a:ext uri="{FF2B5EF4-FFF2-40B4-BE49-F238E27FC236}">
                <a16:creationId xmlns:a16="http://schemas.microsoft.com/office/drawing/2014/main" id="{95F1313A-47D5-2358-B758-262113E2E89C}"/>
              </a:ext>
            </a:extLst>
          </p:cNvPr>
          <p:cNvPicPr>
            <a:picLocks noChangeAspect="1"/>
          </p:cNvPicPr>
          <p:nvPr/>
        </p:nvPicPr>
        <p:blipFill>
          <a:blip r:embed="rId4"/>
          <a:stretch>
            <a:fillRect/>
          </a:stretch>
        </p:blipFill>
        <p:spPr>
          <a:xfrm>
            <a:off x="1376728" y="2463432"/>
            <a:ext cx="3138139" cy="818645"/>
          </a:xfrm>
          <a:prstGeom prst="rect">
            <a:avLst/>
          </a:prstGeom>
        </p:spPr>
      </p:pic>
      <p:pic>
        <p:nvPicPr>
          <p:cNvPr id="6" name="Picture 5">
            <a:extLst>
              <a:ext uri="{FF2B5EF4-FFF2-40B4-BE49-F238E27FC236}">
                <a16:creationId xmlns:a16="http://schemas.microsoft.com/office/drawing/2014/main" id="{159A2709-C588-863A-6672-A1B42D87F8C4}"/>
              </a:ext>
            </a:extLst>
          </p:cNvPr>
          <p:cNvPicPr>
            <a:picLocks noChangeAspect="1"/>
          </p:cNvPicPr>
          <p:nvPr/>
        </p:nvPicPr>
        <p:blipFill>
          <a:blip r:embed="rId5"/>
          <a:stretch>
            <a:fillRect/>
          </a:stretch>
        </p:blipFill>
        <p:spPr>
          <a:xfrm>
            <a:off x="1376728" y="3631758"/>
            <a:ext cx="3138139" cy="734681"/>
          </a:xfrm>
          <a:prstGeom prst="rect">
            <a:avLst/>
          </a:prstGeom>
        </p:spPr>
      </p:pic>
    </p:spTree>
    <p:extLst>
      <p:ext uri="{BB962C8B-B14F-4D97-AF65-F5344CB8AC3E}">
        <p14:creationId xmlns:p14="http://schemas.microsoft.com/office/powerpoint/2010/main" val="3281269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2" name="Google Shape;142;p26">
            <a:extLst>
              <a:ext uri="{FF2B5EF4-FFF2-40B4-BE49-F238E27FC236}">
                <a16:creationId xmlns:a16="http://schemas.microsoft.com/office/drawing/2014/main" id="{7BD752DE-513B-0E80-9C0A-29BD5F862B62}"/>
              </a:ext>
            </a:extLst>
          </p:cNvPr>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dirty="0">
                <a:latin typeface="Calibri" panose="020F0502020204030204" pitchFamily="34" charset="0"/>
                <a:cs typeface="Calibri" panose="020F0502020204030204" pitchFamily="34" charset="0"/>
              </a:rPr>
              <a:t>DSCI554, Fall ‘23</a:t>
            </a:r>
            <a:endParaRPr dirty="0">
              <a:latin typeface="Calibri" panose="020F0502020204030204" pitchFamily="34" charset="0"/>
              <a:cs typeface="Calibri" panose="020F0502020204030204" pitchFamily="34" charset="0"/>
            </a:endParaRPr>
          </a:p>
        </p:txBody>
      </p:sp>
      <p:sp>
        <p:nvSpPr>
          <p:cNvPr id="7" name="Google Shape;155;p27">
            <a:extLst>
              <a:ext uri="{FF2B5EF4-FFF2-40B4-BE49-F238E27FC236}">
                <a16:creationId xmlns:a16="http://schemas.microsoft.com/office/drawing/2014/main" id="{0A474BC8-3D7A-12FD-809E-A9FFB7BCA96A}"/>
              </a:ext>
            </a:extLst>
          </p:cNvPr>
          <p:cNvSpPr txBox="1">
            <a:spLocks/>
          </p:cNvSpPr>
          <p:nvPr/>
        </p:nvSpPr>
        <p:spPr>
          <a:xfrm>
            <a:off x="404900" y="-28910"/>
            <a:ext cx="8110446" cy="99417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rgbClr val="991B1D"/>
              </a:buClr>
              <a:buSzPts val="3300"/>
              <a:buFont typeface="Calibri"/>
              <a:buNone/>
              <a:defRPr sz="3300" b="1" i="0" u="none" strike="noStrike" cap="none">
                <a:solidFill>
                  <a:srgbClr val="991B1D"/>
                </a:solidFill>
                <a:latin typeface="Calibri"/>
                <a:ea typeface="Calibri"/>
                <a:cs typeface="Calibri"/>
                <a:sym typeface="Calibri"/>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latin typeface="Calibri" panose="020F0502020204030204" pitchFamily="34" charset="0"/>
                <a:cs typeface="Calibri" panose="020F0502020204030204" pitchFamily="34" charset="0"/>
              </a:rPr>
              <a:t>Correlation and Regression</a:t>
            </a:r>
          </a:p>
        </p:txBody>
      </p:sp>
      <p:sp>
        <p:nvSpPr>
          <p:cNvPr id="10" name="Google Shape;156;p27">
            <a:extLst>
              <a:ext uri="{FF2B5EF4-FFF2-40B4-BE49-F238E27FC236}">
                <a16:creationId xmlns:a16="http://schemas.microsoft.com/office/drawing/2014/main" id="{4AF89B60-EE44-D133-6EFF-E22A02F52C7E}"/>
              </a:ext>
            </a:extLst>
          </p:cNvPr>
          <p:cNvSpPr txBox="1">
            <a:spLocks/>
          </p:cNvSpPr>
          <p:nvPr/>
        </p:nvSpPr>
        <p:spPr>
          <a:xfrm>
            <a:off x="404900" y="744438"/>
            <a:ext cx="6927885" cy="87334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61950" algn="l" rtl="0" eaLnBrk="1" hangingPunct="1">
              <a:lnSpc>
                <a:spcPct val="90000"/>
              </a:lnSpc>
              <a:spcBef>
                <a:spcPts val="750"/>
              </a:spcBef>
              <a:spcAft>
                <a:spcPts val="0"/>
              </a:spcAft>
              <a:buClr>
                <a:schemeClr val="dk1"/>
              </a:buClr>
              <a:buSzPts val="2100"/>
              <a:buFont typeface="Arial"/>
              <a:buChar char="•"/>
              <a:defRPr sz="2100" b="1" i="0" u="none" strike="noStrike" cap="none">
                <a:solidFill>
                  <a:schemeClr val="dk1"/>
                </a:solidFill>
                <a:latin typeface="Calibri"/>
                <a:ea typeface="Calibri"/>
                <a:cs typeface="Calibri"/>
                <a:sym typeface="Calibri"/>
              </a:defRPr>
            </a:lvl1pPr>
            <a:lvl2pPr marL="914400" marR="0" lvl="1" indent="-342900" algn="l" rtl="0" eaLnBrk="1" hangingPunct="1">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eaLnBrk="1" hangingPunct="1">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eaLnBrk="1" hangingPunct="1">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eaLnBrk="1" hangingPunct="1">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3200400" marR="0" lvl="6"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3657600" marR="0" lvl="7"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4114800" marR="0" lvl="8"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indent="-330200">
              <a:lnSpc>
                <a:spcPct val="115000"/>
              </a:lnSpc>
              <a:spcBef>
                <a:spcPts val="0"/>
              </a:spcBef>
              <a:buSzPts val="1600"/>
              <a:buFont typeface="Calibri"/>
              <a:buChar char="-"/>
            </a:pPr>
            <a:r>
              <a:rPr lang="en-US" sz="1600" dirty="0">
                <a:latin typeface="Calibri" panose="020F0502020204030204" pitchFamily="34" charset="0"/>
                <a:cs typeface="Calibri" panose="020F0502020204030204" pitchFamily="34" charset="0"/>
              </a:rPr>
              <a:t>Regression plots</a:t>
            </a:r>
            <a:br>
              <a:rPr lang="en-US" sz="1300" dirty="0">
                <a:latin typeface="Calibri" panose="020F0502020204030204" pitchFamily="34" charset="0"/>
                <a:cs typeface="Calibri" panose="020F0502020204030204" pitchFamily="34" charset="0"/>
              </a:rPr>
            </a:br>
            <a:endParaRPr lang="en-US" sz="13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8A9BCD06-C254-C7BA-10B0-3CE64225DBD6}"/>
              </a:ext>
            </a:extLst>
          </p:cNvPr>
          <p:cNvPicPr>
            <a:picLocks noChangeAspect="1"/>
          </p:cNvPicPr>
          <p:nvPr/>
        </p:nvPicPr>
        <p:blipFill>
          <a:blip r:embed="rId3"/>
          <a:stretch>
            <a:fillRect/>
          </a:stretch>
        </p:blipFill>
        <p:spPr>
          <a:xfrm>
            <a:off x="989562" y="1181111"/>
            <a:ext cx="4373746" cy="3302961"/>
          </a:xfrm>
          <a:prstGeom prst="rect">
            <a:avLst/>
          </a:prstGeom>
        </p:spPr>
      </p:pic>
    </p:spTree>
    <p:extLst>
      <p:ext uri="{BB962C8B-B14F-4D97-AF65-F5344CB8AC3E}">
        <p14:creationId xmlns:p14="http://schemas.microsoft.com/office/powerpoint/2010/main" val="1677678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2" name="Google Shape;142;p26">
            <a:extLst>
              <a:ext uri="{FF2B5EF4-FFF2-40B4-BE49-F238E27FC236}">
                <a16:creationId xmlns:a16="http://schemas.microsoft.com/office/drawing/2014/main" id="{7BD752DE-513B-0E80-9C0A-29BD5F862B62}"/>
              </a:ext>
            </a:extLst>
          </p:cNvPr>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dirty="0">
                <a:latin typeface="Calibri" panose="020F0502020204030204" pitchFamily="34" charset="0"/>
                <a:cs typeface="Calibri" panose="020F0502020204030204" pitchFamily="34" charset="0"/>
              </a:rPr>
              <a:t>DSCI554, Fall ‘23</a:t>
            </a:r>
            <a:endParaRPr dirty="0">
              <a:latin typeface="Calibri" panose="020F0502020204030204" pitchFamily="34" charset="0"/>
              <a:cs typeface="Calibri" panose="020F0502020204030204" pitchFamily="34" charset="0"/>
            </a:endParaRPr>
          </a:p>
        </p:txBody>
      </p:sp>
      <p:sp>
        <p:nvSpPr>
          <p:cNvPr id="7" name="Google Shape;155;p27">
            <a:extLst>
              <a:ext uri="{FF2B5EF4-FFF2-40B4-BE49-F238E27FC236}">
                <a16:creationId xmlns:a16="http://schemas.microsoft.com/office/drawing/2014/main" id="{0A474BC8-3D7A-12FD-809E-A9FFB7BCA96A}"/>
              </a:ext>
            </a:extLst>
          </p:cNvPr>
          <p:cNvSpPr txBox="1">
            <a:spLocks/>
          </p:cNvSpPr>
          <p:nvPr/>
        </p:nvSpPr>
        <p:spPr>
          <a:xfrm>
            <a:off x="404900" y="-28910"/>
            <a:ext cx="8110446" cy="99417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rgbClr val="991B1D"/>
              </a:buClr>
              <a:buSzPts val="3300"/>
              <a:buFont typeface="Calibri"/>
              <a:buNone/>
              <a:defRPr sz="3300" b="1" i="0" u="none" strike="noStrike" cap="none">
                <a:solidFill>
                  <a:srgbClr val="991B1D"/>
                </a:solidFill>
                <a:latin typeface="Calibri"/>
                <a:ea typeface="Calibri"/>
                <a:cs typeface="Calibri"/>
                <a:sym typeface="Calibri"/>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latin typeface="Calibri" panose="020F0502020204030204" pitchFamily="34" charset="0"/>
                <a:cs typeface="Calibri" panose="020F0502020204030204" pitchFamily="34" charset="0"/>
              </a:rPr>
              <a:t>Correlation and Regression</a:t>
            </a:r>
          </a:p>
        </p:txBody>
      </p:sp>
      <p:sp>
        <p:nvSpPr>
          <p:cNvPr id="10" name="Google Shape;156;p27">
            <a:extLst>
              <a:ext uri="{FF2B5EF4-FFF2-40B4-BE49-F238E27FC236}">
                <a16:creationId xmlns:a16="http://schemas.microsoft.com/office/drawing/2014/main" id="{4AF89B60-EE44-D133-6EFF-E22A02F52C7E}"/>
              </a:ext>
            </a:extLst>
          </p:cNvPr>
          <p:cNvSpPr txBox="1">
            <a:spLocks/>
          </p:cNvSpPr>
          <p:nvPr/>
        </p:nvSpPr>
        <p:spPr>
          <a:xfrm>
            <a:off x="404900" y="744438"/>
            <a:ext cx="6927885" cy="87334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61950" algn="l" rtl="0" eaLnBrk="1" hangingPunct="1">
              <a:lnSpc>
                <a:spcPct val="90000"/>
              </a:lnSpc>
              <a:spcBef>
                <a:spcPts val="750"/>
              </a:spcBef>
              <a:spcAft>
                <a:spcPts val="0"/>
              </a:spcAft>
              <a:buClr>
                <a:schemeClr val="dk1"/>
              </a:buClr>
              <a:buSzPts val="2100"/>
              <a:buFont typeface="Arial"/>
              <a:buChar char="•"/>
              <a:defRPr sz="2100" b="1" i="0" u="none" strike="noStrike" cap="none">
                <a:solidFill>
                  <a:schemeClr val="dk1"/>
                </a:solidFill>
                <a:latin typeface="Calibri"/>
                <a:ea typeface="Calibri"/>
                <a:cs typeface="Calibri"/>
                <a:sym typeface="Calibri"/>
              </a:defRPr>
            </a:lvl1pPr>
            <a:lvl2pPr marL="914400" marR="0" lvl="1" indent="-342900" algn="l" rtl="0" eaLnBrk="1" hangingPunct="1">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eaLnBrk="1" hangingPunct="1">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eaLnBrk="1" hangingPunct="1">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eaLnBrk="1" hangingPunct="1">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3200400" marR="0" lvl="6"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3657600" marR="0" lvl="7"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4114800" marR="0" lvl="8"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indent="-330200">
              <a:lnSpc>
                <a:spcPct val="115000"/>
              </a:lnSpc>
              <a:spcBef>
                <a:spcPts val="0"/>
              </a:spcBef>
              <a:buSzPts val="1600"/>
              <a:buFont typeface="Calibri"/>
              <a:buChar char="-"/>
            </a:pPr>
            <a:r>
              <a:rPr lang="en-US" sz="1600" dirty="0">
                <a:latin typeface="Calibri" panose="020F0502020204030204" pitchFamily="34" charset="0"/>
                <a:cs typeface="Calibri" panose="020F0502020204030204" pitchFamily="34" charset="0"/>
              </a:rPr>
              <a:t>Regression plots</a:t>
            </a:r>
            <a:br>
              <a:rPr lang="en-US" sz="1300" dirty="0">
                <a:latin typeface="Calibri" panose="020F0502020204030204" pitchFamily="34" charset="0"/>
                <a:cs typeface="Calibri" panose="020F0502020204030204" pitchFamily="34" charset="0"/>
              </a:rPr>
            </a:br>
            <a:endParaRPr lang="en-US" sz="13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6DFA931B-AECD-00DA-092D-B86144832AC4}"/>
              </a:ext>
            </a:extLst>
          </p:cNvPr>
          <p:cNvPicPr>
            <a:picLocks noChangeAspect="1"/>
          </p:cNvPicPr>
          <p:nvPr/>
        </p:nvPicPr>
        <p:blipFill>
          <a:blip r:embed="rId3"/>
          <a:stretch>
            <a:fillRect/>
          </a:stretch>
        </p:blipFill>
        <p:spPr>
          <a:xfrm>
            <a:off x="1084873" y="1181111"/>
            <a:ext cx="4419112" cy="3251493"/>
          </a:xfrm>
          <a:prstGeom prst="rect">
            <a:avLst/>
          </a:prstGeom>
        </p:spPr>
      </p:pic>
    </p:spTree>
    <p:extLst>
      <p:ext uri="{BB962C8B-B14F-4D97-AF65-F5344CB8AC3E}">
        <p14:creationId xmlns:p14="http://schemas.microsoft.com/office/powerpoint/2010/main" val="3916776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2" name="Google Shape;142;p26">
            <a:extLst>
              <a:ext uri="{FF2B5EF4-FFF2-40B4-BE49-F238E27FC236}">
                <a16:creationId xmlns:a16="http://schemas.microsoft.com/office/drawing/2014/main" id="{7BD752DE-513B-0E80-9C0A-29BD5F862B62}"/>
              </a:ext>
            </a:extLst>
          </p:cNvPr>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dirty="0">
                <a:latin typeface="Calibri" panose="020F0502020204030204" pitchFamily="34" charset="0"/>
                <a:cs typeface="Calibri" panose="020F0502020204030204" pitchFamily="34" charset="0"/>
              </a:rPr>
              <a:t>DSCI554, Fall ‘23</a:t>
            </a:r>
            <a:endParaRPr dirty="0">
              <a:latin typeface="Calibri" panose="020F0502020204030204" pitchFamily="34" charset="0"/>
              <a:cs typeface="Calibri" panose="020F0502020204030204" pitchFamily="34" charset="0"/>
            </a:endParaRPr>
          </a:p>
        </p:txBody>
      </p:sp>
      <p:sp>
        <p:nvSpPr>
          <p:cNvPr id="7" name="Google Shape;155;p27">
            <a:extLst>
              <a:ext uri="{FF2B5EF4-FFF2-40B4-BE49-F238E27FC236}">
                <a16:creationId xmlns:a16="http://schemas.microsoft.com/office/drawing/2014/main" id="{0A474BC8-3D7A-12FD-809E-A9FFB7BCA96A}"/>
              </a:ext>
            </a:extLst>
          </p:cNvPr>
          <p:cNvSpPr txBox="1">
            <a:spLocks/>
          </p:cNvSpPr>
          <p:nvPr/>
        </p:nvSpPr>
        <p:spPr>
          <a:xfrm>
            <a:off x="404900" y="-28910"/>
            <a:ext cx="8110446" cy="99417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rgbClr val="991B1D"/>
              </a:buClr>
              <a:buSzPts val="3300"/>
              <a:buFont typeface="Calibri"/>
              <a:buNone/>
              <a:defRPr sz="3300" b="1" i="0" u="none" strike="noStrike" cap="none">
                <a:solidFill>
                  <a:srgbClr val="991B1D"/>
                </a:solidFill>
                <a:latin typeface="Calibri"/>
                <a:ea typeface="Calibri"/>
                <a:cs typeface="Calibri"/>
                <a:sym typeface="Calibri"/>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latin typeface="Calibri" panose="020F0502020204030204" pitchFamily="34" charset="0"/>
                <a:cs typeface="Calibri" panose="020F0502020204030204" pitchFamily="34" charset="0"/>
              </a:rPr>
              <a:t>Correlation and Regression</a:t>
            </a:r>
          </a:p>
        </p:txBody>
      </p:sp>
      <p:sp>
        <p:nvSpPr>
          <p:cNvPr id="10" name="Google Shape;156;p27">
            <a:extLst>
              <a:ext uri="{FF2B5EF4-FFF2-40B4-BE49-F238E27FC236}">
                <a16:creationId xmlns:a16="http://schemas.microsoft.com/office/drawing/2014/main" id="{4AF89B60-EE44-D133-6EFF-E22A02F52C7E}"/>
              </a:ext>
            </a:extLst>
          </p:cNvPr>
          <p:cNvSpPr txBox="1">
            <a:spLocks/>
          </p:cNvSpPr>
          <p:nvPr/>
        </p:nvSpPr>
        <p:spPr>
          <a:xfrm>
            <a:off x="404900" y="744438"/>
            <a:ext cx="6927885" cy="87334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61950" algn="l" rtl="0" eaLnBrk="1" hangingPunct="1">
              <a:lnSpc>
                <a:spcPct val="90000"/>
              </a:lnSpc>
              <a:spcBef>
                <a:spcPts val="750"/>
              </a:spcBef>
              <a:spcAft>
                <a:spcPts val="0"/>
              </a:spcAft>
              <a:buClr>
                <a:schemeClr val="dk1"/>
              </a:buClr>
              <a:buSzPts val="2100"/>
              <a:buFont typeface="Arial"/>
              <a:buChar char="•"/>
              <a:defRPr sz="2100" b="1" i="0" u="none" strike="noStrike" cap="none">
                <a:solidFill>
                  <a:schemeClr val="dk1"/>
                </a:solidFill>
                <a:latin typeface="Calibri"/>
                <a:ea typeface="Calibri"/>
                <a:cs typeface="Calibri"/>
                <a:sym typeface="Calibri"/>
              </a:defRPr>
            </a:lvl1pPr>
            <a:lvl2pPr marL="914400" marR="0" lvl="1" indent="-342900" algn="l" rtl="0" eaLnBrk="1" hangingPunct="1">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eaLnBrk="1" hangingPunct="1">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eaLnBrk="1" hangingPunct="1">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eaLnBrk="1" hangingPunct="1">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3200400" marR="0" lvl="6"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3657600" marR="0" lvl="7"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4114800" marR="0" lvl="8"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indent="-330200">
              <a:lnSpc>
                <a:spcPct val="115000"/>
              </a:lnSpc>
              <a:spcBef>
                <a:spcPts val="0"/>
              </a:spcBef>
              <a:buSzPts val="1600"/>
              <a:buFont typeface="Calibri"/>
              <a:buChar char="-"/>
            </a:pPr>
            <a:r>
              <a:rPr lang="en-US" sz="1600" dirty="0">
                <a:latin typeface="Calibri" panose="020F0502020204030204" pitchFamily="34" charset="0"/>
                <a:cs typeface="Calibri" panose="020F0502020204030204" pitchFamily="34" charset="0"/>
              </a:rPr>
              <a:t>Regression plots</a:t>
            </a:r>
            <a:br>
              <a:rPr lang="en-US" sz="1300" dirty="0">
                <a:latin typeface="Calibri" panose="020F0502020204030204" pitchFamily="34" charset="0"/>
                <a:cs typeface="Calibri" panose="020F0502020204030204" pitchFamily="34" charset="0"/>
              </a:rPr>
            </a:br>
            <a:endParaRPr lang="en-US" sz="13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67771232-6B01-0E87-C5AB-B472DDA3B5A8}"/>
              </a:ext>
            </a:extLst>
          </p:cNvPr>
          <p:cNvPicPr>
            <a:picLocks noChangeAspect="1"/>
          </p:cNvPicPr>
          <p:nvPr/>
        </p:nvPicPr>
        <p:blipFill>
          <a:blip r:embed="rId3"/>
          <a:stretch>
            <a:fillRect/>
          </a:stretch>
        </p:blipFill>
        <p:spPr>
          <a:xfrm>
            <a:off x="961781" y="1134208"/>
            <a:ext cx="4542191" cy="3342053"/>
          </a:xfrm>
          <a:prstGeom prst="rect">
            <a:avLst/>
          </a:prstGeom>
        </p:spPr>
      </p:pic>
    </p:spTree>
    <p:extLst>
      <p:ext uri="{BB962C8B-B14F-4D97-AF65-F5344CB8AC3E}">
        <p14:creationId xmlns:p14="http://schemas.microsoft.com/office/powerpoint/2010/main" val="3119807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2" name="Google Shape;142;p26">
            <a:extLst>
              <a:ext uri="{FF2B5EF4-FFF2-40B4-BE49-F238E27FC236}">
                <a16:creationId xmlns:a16="http://schemas.microsoft.com/office/drawing/2014/main" id="{7BD752DE-513B-0E80-9C0A-29BD5F862B62}"/>
              </a:ext>
            </a:extLst>
          </p:cNvPr>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dirty="0">
                <a:latin typeface="Calibri" panose="020F0502020204030204" pitchFamily="34" charset="0"/>
                <a:cs typeface="Calibri" panose="020F0502020204030204" pitchFamily="34" charset="0"/>
              </a:rPr>
              <a:t>DSCI554, Fall ‘23</a:t>
            </a:r>
            <a:endParaRPr dirty="0">
              <a:latin typeface="Calibri" panose="020F0502020204030204" pitchFamily="34" charset="0"/>
              <a:cs typeface="Calibri" panose="020F0502020204030204" pitchFamily="34" charset="0"/>
            </a:endParaRPr>
          </a:p>
        </p:txBody>
      </p:sp>
      <p:sp>
        <p:nvSpPr>
          <p:cNvPr id="7" name="Google Shape;155;p27">
            <a:extLst>
              <a:ext uri="{FF2B5EF4-FFF2-40B4-BE49-F238E27FC236}">
                <a16:creationId xmlns:a16="http://schemas.microsoft.com/office/drawing/2014/main" id="{0A474BC8-3D7A-12FD-809E-A9FFB7BCA96A}"/>
              </a:ext>
            </a:extLst>
          </p:cNvPr>
          <p:cNvSpPr txBox="1">
            <a:spLocks/>
          </p:cNvSpPr>
          <p:nvPr/>
        </p:nvSpPr>
        <p:spPr>
          <a:xfrm>
            <a:off x="404900" y="-28910"/>
            <a:ext cx="8110446" cy="99417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rgbClr val="991B1D"/>
              </a:buClr>
              <a:buSzPts val="3300"/>
              <a:buFont typeface="Calibri"/>
              <a:buNone/>
              <a:defRPr sz="3300" b="1" i="0" u="none" strike="noStrike" cap="none">
                <a:solidFill>
                  <a:srgbClr val="991B1D"/>
                </a:solidFill>
                <a:latin typeface="Calibri"/>
                <a:ea typeface="Calibri"/>
                <a:cs typeface="Calibri"/>
                <a:sym typeface="Calibri"/>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latin typeface="Calibri" panose="020F0502020204030204" pitchFamily="34" charset="0"/>
                <a:cs typeface="Calibri" panose="020F0502020204030204" pitchFamily="34" charset="0"/>
              </a:rPr>
              <a:t>Cluster Analysis</a:t>
            </a:r>
          </a:p>
        </p:txBody>
      </p:sp>
      <p:pic>
        <p:nvPicPr>
          <p:cNvPr id="4" name="Picture 3">
            <a:extLst>
              <a:ext uri="{FF2B5EF4-FFF2-40B4-BE49-F238E27FC236}">
                <a16:creationId xmlns:a16="http://schemas.microsoft.com/office/drawing/2014/main" id="{6E2BB4C1-28E8-3150-2F72-5D34A4613455}"/>
              </a:ext>
            </a:extLst>
          </p:cNvPr>
          <p:cNvPicPr>
            <a:picLocks noChangeAspect="1"/>
          </p:cNvPicPr>
          <p:nvPr/>
        </p:nvPicPr>
        <p:blipFill>
          <a:blip r:embed="rId3"/>
          <a:stretch>
            <a:fillRect/>
          </a:stretch>
        </p:blipFill>
        <p:spPr>
          <a:xfrm>
            <a:off x="874347" y="826476"/>
            <a:ext cx="4284535" cy="3682023"/>
          </a:xfrm>
          <a:prstGeom prst="rect">
            <a:avLst/>
          </a:prstGeom>
        </p:spPr>
      </p:pic>
    </p:spTree>
    <p:extLst>
      <p:ext uri="{BB962C8B-B14F-4D97-AF65-F5344CB8AC3E}">
        <p14:creationId xmlns:p14="http://schemas.microsoft.com/office/powerpoint/2010/main" val="3081352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2" name="Google Shape;142;p26">
            <a:extLst>
              <a:ext uri="{FF2B5EF4-FFF2-40B4-BE49-F238E27FC236}">
                <a16:creationId xmlns:a16="http://schemas.microsoft.com/office/drawing/2014/main" id="{7BD752DE-513B-0E80-9C0A-29BD5F862B62}"/>
              </a:ext>
            </a:extLst>
          </p:cNvPr>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dirty="0">
                <a:latin typeface="Calibri" panose="020F0502020204030204" pitchFamily="34" charset="0"/>
                <a:cs typeface="Calibri" panose="020F0502020204030204" pitchFamily="34" charset="0"/>
              </a:rPr>
              <a:t>DSCI554, Fall ‘23</a:t>
            </a:r>
            <a:endParaRPr dirty="0">
              <a:latin typeface="Calibri" panose="020F0502020204030204" pitchFamily="34" charset="0"/>
              <a:cs typeface="Calibri" panose="020F0502020204030204" pitchFamily="34" charset="0"/>
            </a:endParaRPr>
          </a:p>
        </p:txBody>
      </p:sp>
      <p:sp>
        <p:nvSpPr>
          <p:cNvPr id="7" name="Google Shape;155;p27">
            <a:extLst>
              <a:ext uri="{FF2B5EF4-FFF2-40B4-BE49-F238E27FC236}">
                <a16:creationId xmlns:a16="http://schemas.microsoft.com/office/drawing/2014/main" id="{0A474BC8-3D7A-12FD-809E-A9FFB7BCA96A}"/>
              </a:ext>
            </a:extLst>
          </p:cNvPr>
          <p:cNvSpPr txBox="1">
            <a:spLocks/>
          </p:cNvSpPr>
          <p:nvPr/>
        </p:nvSpPr>
        <p:spPr>
          <a:xfrm>
            <a:off x="404900" y="-28910"/>
            <a:ext cx="8110446" cy="99417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rgbClr val="991B1D"/>
              </a:buClr>
              <a:buSzPts val="3300"/>
              <a:buFont typeface="Calibri"/>
              <a:buNone/>
              <a:defRPr sz="3300" b="1" i="0" u="none" strike="noStrike" cap="none">
                <a:solidFill>
                  <a:srgbClr val="991B1D"/>
                </a:solidFill>
                <a:latin typeface="Calibri"/>
                <a:ea typeface="Calibri"/>
                <a:cs typeface="Calibri"/>
                <a:sym typeface="Calibri"/>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latin typeface="Calibri" panose="020F0502020204030204" pitchFamily="34" charset="0"/>
                <a:cs typeface="Calibri" panose="020F0502020204030204" pitchFamily="34" charset="0"/>
              </a:rPr>
              <a:t>Interpretation and Insights</a:t>
            </a:r>
          </a:p>
        </p:txBody>
      </p:sp>
      <p:sp>
        <p:nvSpPr>
          <p:cNvPr id="10" name="Google Shape;156;p27">
            <a:extLst>
              <a:ext uri="{FF2B5EF4-FFF2-40B4-BE49-F238E27FC236}">
                <a16:creationId xmlns:a16="http://schemas.microsoft.com/office/drawing/2014/main" id="{4AF89B60-EE44-D133-6EFF-E22A02F52C7E}"/>
              </a:ext>
            </a:extLst>
          </p:cNvPr>
          <p:cNvSpPr txBox="1">
            <a:spLocks/>
          </p:cNvSpPr>
          <p:nvPr/>
        </p:nvSpPr>
        <p:spPr>
          <a:xfrm>
            <a:off x="404900" y="744438"/>
            <a:ext cx="7640062" cy="346707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61950" algn="l" rtl="0" eaLnBrk="1" hangingPunct="1">
              <a:lnSpc>
                <a:spcPct val="90000"/>
              </a:lnSpc>
              <a:spcBef>
                <a:spcPts val="750"/>
              </a:spcBef>
              <a:spcAft>
                <a:spcPts val="0"/>
              </a:spcAft>
              <a:buClr>
                <a:schemeClr val="dk1"/>
              </a:buClr>
              <a:buSzPts val="2100"/>
              <a:buFont typeface="Arial"/>
              <a:buChar char="•"/>
              <a:defRPr sz="2100" b="1" i="0" u="none" strike="noStrike" cap="none">
                <a:solidFill>
                  <a:schemeClr val="dk1"/>
                </a:solidFill>
                <a:latin typeface="Calibri"/>
                <a:ea typeface="Calibri"/>
                <a:cs typeface="Calibri"/>
                <a:sym typeface="Calibri"/>
              </a:defRPr>
            </a:lvl1pPr>
            <a:lvl2pPr marL="914400" marR="0" lvl="1" indent="-342900" algn="l" rtl="0" eaLnBrk="1" hangingPunct="1">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eaLnBrk="1" hangingPunct="1">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eaLnBrk="1" hangingPunct="1">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eaLnBrk="1" hangingPunct="1">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3200400" marR="0" lvl="6"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3657600" marR="0" lvl="7"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4114800" marR="0" lvl="8"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indent="-330200">
              <a:lnSpc>
                <a:spcPct val="115000"/>
              </a:lnSpc>
              <a:spcBef>
                <a:spcPts val="0"/>
              </a:spcBef>
              <a:buSzPts val="1600"/>
              <a:buFont typeface="Calibri"/>
              <a:buChar char="-"/>
            </a:pPr>
            <a:r>
              <a:rPr lang="en-US" sz="1600" dirty="0">
                <a:latin typeface="Calibri" panose="020F0502020204030204" pitchFamily="34" charset="0"/>
                <a:cs typeface="Calibri" panose="020F0502020204030204" pitchFamily="34" charset="0"/>
              </a:rPr>
              <a:t>This exploratory analysis suggests that the economic welfare of all three countries (measured by GDP per capita and GDP) have increased significantly in the past four decades. For Japan, this growth seems to have plateaued around 1990. Korea seems to have enjoyed the greatest percent increase overall. </a:t>
            </a:r>
          </a:p>
          <a:p>
            <a:pPr indent="-330200">
              <a:lnSpc>
                <a:spcPct val="115000"/>
              </a:lnSpc>
              <a:spcBef>
                <a:spcPts val="0"/>
              </a:spcBef>
              <a:buSzPts val="1600"/>
              <a:buFont typeface="Calibri"/>
              <a:buChar char="-"/>
            </a:pPr>
            <a:r>
              <a:rPr lang="en-US" sz="1600" dirty="0">
                <a:latin typeface="Calibri" panose="020F0502020204030204" pitchFamily="34" charset="0"/>
                <a:cs typeface="Calibri" panose="020F0502020204030204" pitchFamily="34" charset="0"/>
              </a:rPr>
              <a:t>Population-wise, Korea and Japan have remained stable while China's much larger population skyrocketed and peaked around 2020. The sudden decrease in China's population may explain why it has a lower correlation coefficient between population and GDP (0.744818), as opposed to the other two countries (0.976414 for Japan and 0.869311 for Korea).</a:t>
            </a:r>
            <a:br>
              <a:rPr lang="en-US" sz="1300" dirty="0">
                <a:latin typeface="Calibri" panose="020F0502020204030204" pitchFamily="34" charset="0"/>
                <a:cs typeface="Calibri" panose="020F0502020204030204" pitchFamily="34" charset="0"/>
              </a:rPr>
            </a:br>
            <a:endParaRPr lang="en-US" sz="13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2218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2753242" y="897511"/>
            <a:ext cx="3788960" cy="572625"/>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90000"/>
              </a:lnSpc>
              <a:spcBef>
                <a:spcPts val="0"/>
              </a:spcBef>
              <a:spcAft>
                <a:spcPts val="0"/>
              </a:spcAft>
              <a:buClr>
                <a:srgbClr val="991B1D"/>
              </a:buClr>
              <a:buSzPct val="100000"/>
              <a:buFont typeface="Calibri"/>
              <a:buNone/>
            </a:pPr>
            <a:r>
              <a:rPr lang="en" dirty="0">
                <a:latin typeface="Calibri" panose="020F0502020204030204" pitchFamily="34" charset="0"/>
                <a:cs typeface="Calibri" panose="020F0502020204030204" pitchFamily="34" charset="0"/>
              </a:rPr>
              <a:t>THANK YOU</a:t>
            </a:r>
            <a:endParaRPr dirty="0">
              <a:latin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404900" y="-28910"/>
            <a:ext cx="8110446" cy="994172"/>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Calibri" panose="020F0502020204030204" pitchFamily="34" charset="0"/>
                <a:cs typeface="Calibri" panose="020F0502020204030204" pitchFamily="34" charset="0"/>
              </a:rPr>
              <a:t>Descriptive Statistics</a:t>
            </a:r>
            <a:endParaRPr dirty="0">
              <a:latin typeface="Calibri" panose="020F0502020204030204" pitchFamily="34" charset="0"/>
              <a:cs typeface="Calibri" panose="020F0502020204030204" pitchFamily="34" charset="0"/>
            </a:endParaRPr>
          </a:p>
        </p:txBody>
      </p:sp>
      <p:sp>
        <p:nvSpPr>
          <p:cNvPr id="156" name="Google Shape;156;p27"/>
          <p:cNvSpPr txBox="1">
            <a:spLocks noGrp="1"/>
          </p:cNvSpPr>
          <p:nvPr>
            <p:ph type="body" idx="1"/>
          </p:nvPr>
        </p:nvSpPr>
        <p:spPr>
          <a:xfrm>
            <a:off x="404900" y="744438"/>
            <a:ext cx="8110500" cy="3433800"/>
          </a:xfrm>
          <a:prstGeom prst="rect">
            <a:avLst/>
          </a:prstGeom>
        </p:spPr>
        <p:txBody>
          <a:bodyPr spcFirstLastPara="1" wrap="square" lIns="91425" tIns="45700" rIns="91425" bIns="45700" anchor="t" anchorCtr="0">
            <a:normAutofit/>
          </a:bodyPr>
          <a:lstStyle/>
          <a:p>
            <a:pPr marL="457200" lvl="0" indent="-330200" algn="l" rtl="0">
              <a:lnSpc>
                <a:spcPct val="115000"/>
              </a:lnSpc>
              <a:spcBef>
                <a:spcPts val="0"/>
              </a:spcBef>
              <a:spcAft>
                <a:spcPts val="0"/>
              </a:spcAft>
              <a:buSzPts val="1600"/>
              <a:buFont typeface="Calibri"/>
              <a:buChar char="-"/>
            </a:pPr>
            <a:r>
              <a:rPr lang="en-US" sz="1600" dirty="0">
                <a:latin typeface="Calibri" panose="020F0502020204030204" pitchFamily="34" charset="0"/>
                <a:cs typeface="Calibri" panose="020F0502020204030204" pitchFamily="34" charset="0"/>
              </a:rPr>
              <a:t>Summary statistics</a:t>
            </a:r>
            <a:endParaRPr sz="1600" dirty="0">
              <a:latin typeface="Calibri" panose="020F0502020204030204" pitchFamily="34" charset="0"/>
              <a:cs typeface="Calibri" panose="020F0502020204030204" pitchFamily="34" charset="0"/>
            </a:endParaRPr>
          </a:p>
          <a:p>
            <a:pPr marL="914400" lvl="1" indent="-311150" algn="l" rtl="0">
              <a:lnSpc>
                <a:spcPct val="115000"/>
              </a:lnSpc>
              <a:spcBef>
                <a:spcPts val="0"/>
              </a:spcBef>
              <a:spcAft>
                <a:spcPts val="0"/>
              </a:spcAft>
              <a:buSzPts val="1300"/>
              <a:buFont typeface="Calibri"/>
              <a:buChar char="-"/>
            </a:pPr>
            <a:r>
              <a:rPr lang="en" sz="1300" dirty="0">
                <a:latin typeface="Calibri" panose="020F0502020204030204" pitchFamily="34" charset="0"/>
                <a:cs typeface="Calibri" panose="020F0502020204030204" pitchFamily="34" charset="0"/>
              </a:rPr>
              <a:t>Population data</a:t>
            </a:r>
          </a:p>
        </p:txBody>
      </p:sp>
      <p:sp>
        <p:nvSpPr>
          <p:cNvPr id="2" name="Google Shape;142;p26">
            <a:extLst>
              <a:ext uri="{FF2B5EF4-FFF2-40B4-BE49-F238E27FC236}">
                <a16:creationId xmlns:a16="http://schemas.microsoft.com/office/drawing/2014/main" id="{7BD752DE-513B-0E80-9C0A-29BD5F862B62}"/>
              </a:ext>
            </a:extLst>
          </p:cNvPr>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dirty="0">
                <a:latin typeface="Calibri" panose="020F0502020204030204" pitchFamily="34" charset="0"/>
                <a:cs typeface="Calibri" panose="020F0502020204030204" pitchFamily="34" charset="0"/>
              </a:rPr>
              <a:t>DSCI554, Fall ‘23</a:t>
            </a:r>
            <a:endParaRPr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C7F5B3E0-699C-4A02-C5AE-BCA322B7553F}"/>
              </a:ext>
            </a:extLst>
          </p:cNvPr>
          <p:cNvPicPr>
            <a:picLocks noChangeAspect="1"/>
          </p:cNvPicPr>
          <p:nvPr/>
        </p:nvPicPr>
        <p:blipFill>
          <a:blip r:embed="rId3"/>
          <a:stretch>
            <a:fillRect/>
          </a:stretch>
        </p:blipFill>
        <p:spPr>
          <a:xfrm>
            <a:off x="937100" y="1554287"/>
            <a:ext cx="5700308" cy="262395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2" name="Google Shape;142;p26">
            <a:extLst>
              <a:ext uri="{FF2B5EF4-FFF2-40B4-BE49-F238E27FC236}">
                <a16:creationId xmlns:a16="http://schemas.microsoft.com/office/drawing/2014/main" id="{7BD752DE-513B-0E80-9C0A-29BD5F862B62}"/>
              </a:ext>
            </a:extLst>
          </p:cNvPr>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dirty="0">
                <a:latin typeface="Calibri" panose="020F0502020204030204" pitchFamily="34" charset="0"/>
                <a:cs typeface="Calibri" panose="020F0502020204030204" pitchFamily="34" charset="0"/>
              </a:rPr>
              <a:t>DSCI554, Fall ‘23</a:t>
            </a:r>
            <a:endParaRPr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D95E1E07-95C9-45CE-7F7D-CFC3F1452587}"/>
              </a:ext>
            </a:extLst>
          </p:cNvPr>
          <p:cNvPicPr>
            <a:picLocks noChangeAspect="1"/>
          </p:cNvPicPr>
          <p:nvPr/>
        </p:nvPicPr>
        <p:blipFill>
          <a:blip r:embed="rId3"/>
          <a:stretch>
            <a:fillRect/>
          </a:stretch>
        </p:blipFill>
        <p:spPr>
          <a:xfrm>
            <a:off x="984250" y="1485900"/>
            <a:ext cx="5810596" cy="2838450"/>
          </a:xfrm>
          <a:prstGeom prst="rect">
            <a:avLst/>
          </a:prstGeom>
        </p:spPr>
      </p:pic>
      <p:sp>
        <p:nvSpPr>
          <p:cNvPr id="7" name="Google Shape;155;p27">
            <a:extLst>
              <a:ext uri="{FF2B5EF4-FFF2-40B4-BE49-F238E27FC236}">
                <a16:creationId xmlns:a16="http://schemas.microsoft.com/office/drawing/2014/main" id="{0A474BC8-3D7A-12FD-809E-A9FFB7BCA96A}"/>
              </a:ext>
            </a:extLst>
          </p:cNvPr>
          <p:cNvSpPr txBox="1">
            <a:spLocks/>
          </p:cNvSpPr>
          <p:nvPr/>
        </p:nvSpPr>
        <p:spPr>
          <a:xfrm>
            <a:off x="404900" y="-28910"/>
            <a:ext cx="8110446" cy="99417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rgbClr val="991B1D"/>
              </a:buClr>
              <a:buSzPts val="3300"/>
              <a:buFont typeface="Calibri"/>
              <a:buNone/>
              <a:defRPr sz="3300" b="1" i="0" u="none" strike="noStrike" cap="none">
                <a:solidFill>
                  <a:srgbClr val="991B1D"/>
                </a:solidFill>
                <a:latin typeface="Calibri"/>
                <a:ea typeface="Calibri"/>
                <a:cs typeface="Calibri"/>
                <a:sym typeface="Calibri"/>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atin typeface="Calibri" panose="020F0502020204030204" pitchFamily="34" charset="0"/>
                <a:cs typeface="Calibri" panose="020F0502020204030204" pitchFamily="34" charset="0"/>
              </a:rPr>
              <a:t>Descriptive Statistics</a:t>
            </a:r>
            <a:endParaRPr lang="en-US" dirty="0">
              <a:latin typeface="Calibri" panose="020F0502020204030204" pitchFamily="34" charset="0"/>
              <a:cs typeface="Calibri" panose="020F0502020204030204" pitchFamily="34" charset="0"/>
            </a:endParaRPr>
          </a:p>
        </p:txBody>
      </p:sp>
      <p:sp>
        <p:nvSpPr>
          <p:cNvPr id="10" name="Google Shape;156;p27">
            <a:extLst>
              <a:ext uri="{FF2B5EF4-FFF2-40B4-BE49-F238E27FC236}">
                <a16:creationId xmlns:a16="http://schemas.microsoft.com/office/drawing/2014/main" id="{4AF89B60-EE44-D133-6EFF-E22A02F52C7E}"/>
              </a:ext>
            </a:extLst>
          </p:cNvPr>
          <p:cNvSpPr txBox="1">
            <a:spLocks/>
          </p:cNvSpPr>
          <p:nvPr/>
        </p:nvSpPr>
        <p:spPr>
          <a:xfrm>
            <a:off x="404900" y="744438"/>
            <a:ext cx="6927885" cy="203393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61950" algn="l" rtl="0" eaLnBrk="1" hangingPunct="1">
              <a:lnSpc>
                <a:spcPct val="90000"/>
              </a:lnSpc>
              <a:spcBef>
                <a:spcPts val="750"/>
              </a:spcBef>
              <a:spcAft>
                <a:spcPts val="0"/>
              </a:spcAft>
              <a:buClr>
                <a:schemeClr val="dk1"/>
              </a:buClr>
              <a:buSzPts val="2100"/>
              <a:buFont typeface="Arial"/>
              <a:buChar char="•"/>
              <a:defRPr sz="2100" b="1" i="0" u="none" strike="noStrike" cap="none">
                <a:solidFill>
                  <a:schemeClr val="dk1"/>
                </a:solidFill>
                <a:latin typeface="Calibri"/>
                <a:ea typeface="Calibri"/>
                <a:cs typeface="Calibri"/>
                <a:sym typeface="Calibri"/>
              </a:defRPr>
            </a:lvl1pPr>
            <a:lvl2pPr marL="914400" marR="0" lvl="1" indent="-342900" algn="l" rtl="0" eaLnBrk="1" hangingPunct="1">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eaLnBrk="1" hangingPunct="1">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eaLnBrk="1" hangingPunct="1">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eaLnBrk="1" hangingPunct="1">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3200400" marR="0" lvl="6"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3657600" marR="0" lvl="7"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4114800" marR="0" lvl="8"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indent="-330200">
              <a:lnSpc>
                <a:spcPct val="115000"/>
              </a:lnSpc>
              <a:spcBef>
                <a:spcPts val="0"/>
              </a:spcBef>
              <a:buSzPts val="1600"/>
              <a:buFont typeface="Calibri"/>
              <a:buChar char="-"/>
            </a:pPr>
            <a:r>
              <a:rPr lang="en-US" sz="1600" dirty="0">
                <a:latin typeface="Calibri" panose="020F0502020204030204" pitchFamily="34" charset="0"/>
                <a:cs typeface="Calibri" panose="020F0502020204030204" pitchFamily="34" charset="0"/>
              </a:rPr>
              <a:t>Summary statistics</a:t>
            </a:r>
          </a:p>
          <a:p>
            <a:pPr lvl="1" indent="-311150">
              <a:lnSpc>
                <a:spcPct val="115000"/>
              </a:lnSpc>
              <a:spcBef>
                <a:spcPts val="0"/>
              </a:spcBef>
              <a:buSzPts val="1300"/>
              <a:buFont typeface="Calibri"/>
              <a:buChar char="-"/>
            </a:pPr>
            <a:r>
              <a:rPr lang="en-US" sz="1300" dirty="0">
                <a:latin typeface="Calibri" panose="020F0502020204030204" pitchFamily="34" charset="0"/>
                <a:cs typeface="Calibri" panose="020F0502020204030204" pitchFamily="34" charset="0"/>
              </a:rPr>
              <a:t>GDP data</a:t>
            </a:r>
          </a:p>
        </p:txBody>
      </p:sp>
    </p:spTree>
    <p:extLst>
      <p:ext uri="{BB962C8B-B14F-4D97-AF65-F5344CB8AC3E}">
        <p14:creationId xmlns:p14="http://schemas.microsoft.com/office/powerpoint/2010/main" val="610011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2" name="Google Shape;142;p26">
            <a:extLst>
              <a:ext uri="{FF2B5EF4-FFF2-40B4-BE49-F238E27FC236}">
                <a16:creationId xmlns:a16="http://schemas.microsoft.com/office/drawing/2014/main" id="{7BD752DE-513B-0E80-9C0A-29BD5F862B62}"/>
              </a:ext>
            </a:extLst>
          </p:cNvPr>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dirty="0">
                <a:latin typeface="Calibri" panose="020F0502020204030204" pitchFamily="34" charset="0"/>
                <a:cs typeface="Calibri" panose="020F0502020204030204" pitchFamily="34" charset="0"/>
              </a:rPr>
              <a:t>DSCI554, Fall ‘23</a:t>
            </a:r>
            <a:endParaRPr dirty="0">
              <a:latin typeface="Calibri" panose="020F0502020204030204" pitchFamily="34" charset="0"/>
              <a:cs typeface="Calibri" panose="020F0502020204030204" pitchFamily="34" charset="0"/>
            </a:endParaRPr>
          </a:p>
        </p:txBody>
      </p:sp>
      <p:sp>
        <p:nvSpPr>
          <p:cNvPr id="7" name="Google Shape;155;p27">
            <a:extLst>
              <a:ext uri="{FF2B5EF4-FFF2-40B4-BE49-F238E27FC236}">
                <a16:creationId xmlns:a16="http://schemas.microsoft.com/office/drawing/2014/main" id="{0A474BC8-3D7A-12FD-809E-A9FFB7BCA96A}"/>
              </a:ext>
            </a:extLst>
          </p:cNvPr>
          <p:cNvSpPr txBox="1">
            <a:spLocks/>
          </p:cNvSpPr>
          <p:nvPr/>
        </p:nvSpPr>
        <p:spPr>
          <a:xfrm>
            <a:off x="404900" y="-28910"/>
            <a:ext cx="8110446" cy="99417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rgbClr val="991B1D"/>
              </a:buClr>
              <a:buSzPts val="3300"/>
              <a:buFont typeface="Calibri"/>
              <a:buNone/>
              <a:defRPr sz="3300" b="1" i="0" u="none" strike="noStrike" cap="none">
                <a:solidFill>
                  <a:srgbClr val="991B1D"/>
                </a:solidFill>
                <a:latin typeface="Calibri"/>
                <a:ea typeface="Calibri"/>
                <a:cs typeface="Calibri"/>
                <a:sym typeface="Calibri"/>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atin typeface="Calibri" panose="020F0502020204030204" pitchFamily="34" charset="0"/>
                <a:cs typeface="Calibri" panose="020F0502020204030204" pitchFamily="34" charset="0"/>
              </a:rPr>
              <a:t>Descriptive Statistics</a:t>
            </a:r>
            <a:endParaRPr lang="en-US" dirty="0">
              <a:latin typeface="Calibri" panose="020F0502020204030204" pitchFamily="34" charset="0"/>
              <a:cs typeface="Calibri" panose="020F0502020204030204" pitchFamily="34" charset="0"/>
            </a:endParaRPr>
          </a:p>
        </p:txBody>
      </p:sp>
      <p:sp>
        <p:nvSpPr>
          <p:cNvPr id="10" name="Google Shape;156;p27">
            <a:extLst>
              <a:ext uri="{FF2B5EF4-FFF2-40B4-BE49-F238E27FC236}">
                <a16:creationId xmlns:a16="http://schemas.microsoft.com/office/drawing/2014/main" id="{4AF89B60-EE44-D133-6EFF-E22A02F52C7E}"/>
              </a:ext>
            </a:extLst>
          </p:cNvPr>
          <p:cNvSpPr txBox="1">
            <a:spLocks/>
          </p:cNvSpPr>
          <p:nvPr/>
        </p:nvSpPr>
        <p:spPr>
          <a:xfrm>
            <a:off x="404900" y="744438"/>
            <a:ext cx="6927885" cy="203393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61950" algn="l" rtl="0" eaLnBrk="1" hangingPunct="1">
              <a:lnSpc>
                <a:spcPct val="90000"/>
              </a:lnSpc>
              <a:spcBef>
                <a:spcPts val="750"/>
              </a:spcBef>
              <a:spcAft>
                <a:spcPts val="0"/>
              </a:spcAft>
              <a:buClr>
                <a:schemeClr val="dk1"/>
              </a:buClr>
              <a:buSzPts val="2100"/>
              <a:buFont typeface="Arial"/>
              <a:buChar char="•"/>
              <a:defRPr sz="2100" b="1" i="0" u="none" strike="noStrike" cap="none">
                <a:solidFill>
                  <a:schemeClr val="dk1"/>
                </a:solidFill>
                <a:latin typeface="Calibri"/>
                <a:ea typeface="Calibri"/>
                <a:cs typeface="Calibri"/>
                <a:sym typeface="Calibri"/>
              </a:defRPr>
            </a:lvl1pPr>
            <a:lvl2pPr marL="914400" marR="0" lvl="1" indent="-342900" algn="l" rtl="0" eaLnBrk="1" hangingPunct="1">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eaLnBrk="1" hangingPunct="1">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eaLnBrk="1" hangingPunct="1">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eaLnBrk="1" hangingPunct="1">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3200400" marR="0" lvl="6"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3657600" marR="0" lvl="7"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4114800" marR="0" lvl="8"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indent="-330200">
              <a:lnSpc>
                <a:spcPct val="115000"/>
              </a:lnSpc>
              <a:spcBef>
                <a:spcPts val="0"/>
              </a:spcBef>
              <a:buSzPts val="1600"/>
              <a:buFont typeface="Calibri"/>
              <a:buChar char="-"/>
            </a:pPr>
            <a:r>
              <a:rPr lang="en-US" sz="1600" dirty="0">
                <a:latin typeface="Calibri" panose="020F0502020204030204" pitchFamily="34" charset="0"/>
                <a:cs typeface="Calibri" panose="020F0502020204030204" pitchFamily="34" charset="0"/>
              </a:rPr>
              <a:t>Distribution visualizations</a:t>
            </a:r>
          </a:p>
        </p:txBody>
      </p:sp>
      <p:pic>
        <p:nvPicPr>
          <p:cNvPr id="4" name="Picture 3">
            <a:extLst>
              <a:ext uri="{FF2B5EF4-FFF2-40B4-BE49-F238E27FC236}">
                <a16:creationId xmlns:a16="http://schemas.microsoft.com/office/drawing/2014/main" id="{5FBAE67D-A035-BF54-5F0C-B1205B0E6547}"/>
              </a:ext>
            </a:extLst>
          </p:cNvPr>
          <p:cNvPicPr>
            <a:picLocks noChangeAspect="1"/>
          </p:cNvPicPr>
          <p:nvPr/>
        </p:nvPicPr>
        <p:blipFill>
          <a:blip r:embed="rId3"/>
          <a:stretch>
            <a:fillRect/>
          </a:stretch>
        </p:blipFill>
        <p:spPr>
          <a:xfrm>
            <a:off x="228745" y="1215305"/>
            <a:ext cx="4105391" cy="3248300"/>
          </a:xfrm>
          <a:prstGeom prst="rect">
            <a:avLst/>
          </a:prstGeom>
        </p:spPr>
      </p:pic>
      <p:pic>
        <p:nvPicPr>
          <p:cNvPr id="5" name="Picture 4">
            <a:extLst>
              <a:ext uri="{FF2B5EF4-FFF2-40B4-BE49-F238E27FC236}">
                <a16:creationId xmlns:a16="http://schemas.microsoft.com/office/drawing/2014/main" id="{38D3C292-21B0-0E48-5243-012F3A5D854B}"/>
              </a:ext>
            </a:extLst>
          </p:cNvPr>
          <p:cNvPicPr>
            <a:picLocks noChangeAspect="1"/>
          </p:cNvPicPr>
          <p:nvPr/>
        </p:nvPicPr>
        <p:blipFill>
          <a:blip r:embed="rId4"/>
          <a:stretch>
            <a:fillRect/>
          </a:stretch>
        </p:blipFill>
        <p:spPr>
          <a:xfrm>
            <a:off x="4572000" y="1191058"/>
            <a:ext cx="4105391" cy="3356935"/>
          </a:xfrm>
          <a:prstGeom prst="rect">
            <a:avLst/>
          </a:prstGeom>
        </p:spPr>
      </p:pic>
    </p:spTree>
    <p:extLst>
      <p:ext uri="{BB962C8B-B14F-4D97-AF65-F5344CB8AC3E}">
        <p14:creationId xmlns:p14="http://schemas.microsoft.com/office/powerpoint/2010/main" val="1789420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2" name="Google Shape;142;p26">
            <a:extLst>
              <a:ext uri="{FF2B5EF4-FFF2-40B4-BE49-F238E27FC236}">
                <a16:creationId xmlns:a16="http://schemas.microsoft.com/office/drawing/2014/main" id="{7BD752DE-513B-0E80-9C0A-29BD5F862B62}"/>
              </a:ext>
            </a:extLst>
          </p:cNvPr>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dirty="0">
                <a:latin typeface="Calibri" panose="020F0502020204030204" pitchFamily="34" charset="0"/>
                <a:cs typeface="Calibri" panose="020F0502020204030204" pitchFamily="34" charset="0"/>
              </a:rPr>
              <a:t>DSCI554, Fall ‘23</a:t>
            </a:r>
            <a:endParaRPr dirty="0">
              <a:latin typeface="Calibri" panose="020F0502020204030204" pitchFamily="34" charset="0"/>
              <a:cs typeface="Calibri" panose="020F0502020204030204" pitchFamily="34" charset="0"/>
            </a:endParaRPr>
          </a:p>
        </p:txBody>
      </p:sp>
      <p:sp>
        <p:nvSpPr>
          <p:cNvPr id="7" name="Google Shape;155;p27">
            <a:extLst>
              <a:ext uri="{FF2B5EF4-FFF2-40B4-BE49-F238E27FC236}">
                <a16:creationId xmlns:a16="http://schemas.microsoft.com/office/drawing/2014/main" id="{0A474BC8-3D7A-12FD-809E-A9FFB7BCA96A}"/>
              </a:ext>
            </a:extLst>
          </p:cNvPr>
          <p:cNvSpPr txBox="1">
            <a:spLocks/>
          </p:cNvSpPr>
          <p:nvPr/>
        </p:nvSpPr>
        <p:spPr>
          <a:xfrm>
            <a:off x="404900" y="-28910"/>
            <a:ext cx="8110446" cy="99417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rgbClr val="991B1D"/>
              </a:buClr>
              <a:buSzPts val="3300"/>
              <a:buFont typeface="Calibri"/>
              <a:buNone/>
              <a:defRPr sz="3300" b="1" i="0" u="none" strike="noStrike" cap="none">
                <a:solidFill>
                  <a:srgbClr val="991B1D"/>
                </a:solidFill>
                <a:latin typeface="Calibri"/>
                <a:ea typeface="Calibri"/>
                <a:cs typeface="Calibri"/>
                <a:sym typeface="Calibri"/>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latin typeface="Calibri" panose="020F0502020204030204" pitchFamily="34" charset="0"/>
                <a:cs typeface="Calibri" panose="020F0502020204030204" pitchFamily="34" charset="0"/>
              </a:rPr>
              <a:t>Data Visualization</a:t>
            </a:r>
          </a:p>
        </p:txBody>
      </p:sp>
      <p:sp>
        <p:nvSpPr>
          <p:cNvPr id="10" name="Google Shape;156;p27">
            <a:extLst>
              <a:ext uri="{FF2B5EF4-FFF2-40B4-BE49-F238E27FC236}">
                <a16:creationId xmlns:a16="http://schemas.microsoft.com/office/drawing/2014/main" id="{4AF89B60-EE44-D133-6EFF-E22A02F52C7E}"/>
              </a:ext>
            </a:extLst>
          </p:cNvPr>
          <p:cNvSpPr txBox="1">
            <a:spLocks/>
          </p:cNvSpPr>
          <p:nvPr/>
        </p:nvSpPr>
        <p:spPr>
          <a:xfrm>
            <a:off x="404900" y="744438"/>
            <a:ext cx="6927885" cy="203393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61950" algn="l" rtl="0" eaLnBrk="1" hangingPunct="1">
              <a:lnSpc>
                <a:spcPct val="90000"/>
              </a:lnSpc>
              <a:spcBef>
                <a:spcPts val="750"/>
              </a:spcBef>
              <a:spcAft>
                <a:spcPts val="0"/>
              </a:spcAft>
              <a:buClr>
                <a:schemeClr val="dk1"/>
              </a:buClr>
              <a:buSzPts val="2100"/>
              <a:buFont typeface="Arial"/>
              <a:buChar char="•"/>
              <a:defRPr sz="2100" b="1" i="0" u="none" strike="noStrike" cap="none">
                <a:solidFill>
                  <a:schemeClr val="dk1"/>
                </a:solidFill>
                <a:latin typeface="Calibri"/>
                <a:ea typeface="Calibri"/>
                <a:cs typeface="Calibri"/>
                <a:sym typeface="Calibri"/>
              </a:defRPr>
            </a:lvl1pPr>
            <a:lvl2pPr marL="914400" marR="0" lvl="1" indent="-342900" algn="l" rtl="0" eaLnBrk="1" hangingPunct="1">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eaLnBrk="1" hangingPunct="1">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eaLnBrk="1" hangingPunct="1">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eaLnBrk="1" hangingPunct="1">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3200400" marR="0" lvl="6"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3657600" marR="0" lvl="7"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4114800" marR="0" lvl="8"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indent="-330200">
              <a:lnSpc>
                <a:spcPct val="115000"/>
              </a:lnSpc>
              <a:spcBef>
                <a:spcPts val="0"/>
              </a:spcBef>
              <a:buSzPts val="1600"/>
              <a:buFont typeface="Calibri"/>
              <a:buChar char="-"/>
            </a:pPr>
            <a:r>
              <a:rPr lang="en-US" sz="1600" dirty="0">
                <a:latin typeface="Calibri" panose="020F0502020204030204" pitchFamily="34" charset="0"/>
                <a:cs typeface="Calibri" panose="020F0502020204030204" pitchFamily="34" charset="0"/>
              </a:rPr>
              <a:t>Scatter plot</a:t>
            </a:r>
          </a:p>
        </p:txBody>
      </p:sp>
      <p:pic>
        <p:nvPicPr>
          <p:cNvPr id="3" name="Picture 2">
            <a:extLst>
              <a:ext uri="{FF2B5EF4-FFF2-40B4-BE49-F238E27FC236}">
                <a16:creationId xmlns:a16="http://schemas.microsoft.com/office/drawing/2014/main" id="{8A5565FD-CA03-2C4D-F874-34AAB8F5B89F}"/>
              </a:ext>
            </a:extLst>
          </p:cNvPr>
          <p:cNvPicPr>
            <a:picLocks noChangeAspect="1"/>
          </p:cNvPicPr>
          <p:nvPr/>
        </p:nvPicPr>
        <p:blipFill>
          <a:blip r:embed="rId3"/>
          <a:stretch>
            <a:fillRect/>
          </a:stretch>
        </p:blipFill>
        <p:spPr>
          <a:xfrm>
            <a:off x="781554" y="1154924"/>
            <a:ext cx="4265231" cy="3407672"/>
          </a:xfrm>
          <a:prstGeom prst="rect">
            <a:avLst/>
          </a:prstGeom>
        </p:spPr>
      </p:pic>
    </p:spTree>
    <p:extLst>
      <p:ext uri="{BB962C8B-B14F-4D97-AF65-F5344CB8AC3E}">
        <p14:creationId xmlns:p14="http://schemas.microsoft.com/office/powerpoint/2010/main" val="521154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2" name="Google Shape;142;p26">
            <a:extLst>
              <a:ext uri="{FF2B5EF4-FFF2-40B4-BE49-F238E27FC236}">
                <a16:creationId xmlns:a16="http://schemas.microsoft.com/office/drawing/2014/main" id="{7BD752DE-513B-0E80-9C0A-29BD5F862B62}"/>
              </a:ext>
            </a:extLst>
          </p:cNvPr>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dirty="0">
                <a:latin typeface="Calibri" panose="020F0502020204030204" pitchFamily="34" charset="0"/>
                <a:cs typeface="Calibri" panose="020F0502020204030204" pitchFamily="34" charset="0"/>
              </a:rPr>
              <a:t>DSCI554, Fall ‘23</a:t>
            </a:r>
            <a:endParaRPr dirty="0">
              <a:latin typeface="Calibri" panose="020F0502020204030204" pitchFamily="34" charset="0"/>
              <a:cs typeface="Calibri" panose="020F0502020204030204" pitchFamily="34" charset="0"/>
            </a:endParaRPr>
          </a:p>
        </p:txBody>
      </p:sp>
      <p:sp>
        <p:nvSpPr>
          <p:cNvPr id="7" name="Google Shape;155;p27">
            <a:extLst>
              <a:ext uri="{FF2B5EF4-FFF2-40B4-BE49-F238E27FC236}">
                <a16:creationId xmlns:a16="http://schemas.microsoft.com/office/drawing/2014/main" id="{0A474BC8-3D7A-12FD-809E-A9FFB7BCA96A}"/>
              </a:ext>
            </a:extLst>
          </p:cNvPr>
          <p:cNvSpPr txBox="1">
            <a:spLocks/>
          </p:cNvSpPr>
          <p:nvPr/>
        </p:nvSpPr>
        <p:spPr>
          <a:xfrm>
            <a:off x="404900" y="-28910"/>
            <a:ext cx="8110446" cy="99417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rgbClr val="991B1D"/>
              </a:buClr>
              <a:buSzPts val="3300"/>
              <a:buFont typeface="Calibri"/>
              <a:buNone/>
              <a:defRPr sz="3300" b="1" i="0" u="none" strike="noStrike" cap="none">
                <a:solidFill>
                  <a:srgbClr val="991B1D"/>
                </a:solidFill>
                <a:latin typeface="Calibri"/>
                <a:ea typeface="Calibri"/>
                <a:cs typeface="Calibri"/>
                <a:sym typeface="Calibri"/>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latin typeface="Calibri" panose="020F0502020204030204" pitchFamily="34" charset="0"/>
                <a:cs typeface="Calibri" panose="020F0502020204030204" pitchFamily="34" charset="0"/>
              </a:rPr>
              <a:t>Data Visualization</a:t>
            </a:r>
          </a:p>
        </p:txBody>
      </p:sp>
      <p:sp>
        <p:nvSpPr>
          <p:cNvPr id="10" name="Google Shape;156;p27">
            <a:extLst>
              <a:ext uri="{FF2B5EF4-FFF2-40B4-BE49-F238E27FC236}">
                <a16:creationId xmlns:a16="http://schemas.microsoft.com/office/drawing/2014/main" id="{4AF89B60-EE44-D133-6EFF-E22A02F52C7E}"/>
              </a:ext>
            </a:extLst>
          </p:cNvPr>
          <p:cNvSpPr txBox="1">
            <a:spLocks/>
          </p:cNvSpPr>
          <p:nvPr/>
        </p:nvSpPr>
        <p:spPr>
          <a:xfrm>
            <a:off x="404900" y="744438"/>
            <a:ext cx="6927885" cy="203393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61950" algn="l" rtl="0" eaLnBrk="1" hangingPunct="1">
              <a:lnSpc>
                <a:spcPct val="90000"/>
              </a:lnSpc>
              <a:spcBef>
                <a:spcPts val="750"/>
              </a:spcBef>
              <a:spcAft>
                <a:spcPts val="0"/>
              </a:spcAft>
              <a:buClr>
                <a:schemeClr val="dk1"/>
              </a:buClr>
              <a:buSzPts val="2100"/>
              <a:buFont typeface="Arial"/>
              <a:buChar char="•"/>
              <a:defRPr sz="2100" b="1" i="0" u="none" strike="noStrike" cap="none">
                <a:solidFill>
                  <a:schemeClr val="dk1"/>
                </a:solidFill>
                <a:latin typeface="Calibri"/>
                <a:ea typeface="Calibri"/>
                <a:cs typeface="Calibri"/>
                <a:sym typeface="Calibri"/>
              </a:defRPr>
            </a:lvl1pPr>
            <a:lvl2pPr marL="914400" marR="0" lvl="1" indent="-342900" algn="l" rtl="0" eaLnBrk="1" hangingPunct="1">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eaLnBrk="1" hangingPunct="1">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eaLnBrk="1" hangingPunct="1">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eaLnBrk="1" hangingPunct="1">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3200400" marR="0" lvl="6"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3657600" marR="0" lvl="7"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4114800" marR="0" lvl="8"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indent="-330200">
              <a:lnSpc>
                <a:spcPct val="115000"/>
              </a:lnSpc>
              <a:spcBef>
                <a:spcPts val="0"/>
              </a:spcBef>
              <a:buSzPts val="1600"/>
              <a:buFont typeface="Calibri"/>
              <a:buChar char="-"/>
            </a:pPr>
            <a:r>
              <a:rPr lang="en-US" sz="1600" dirty="0">
                <a:latin typeface="Calibri" panose="020F0502020204030204" pitchFamily="34" charset="0"/>
                <a:cs typeface="Calibri" panose="020F0502020204030204" pitchFamily="34" charset="0"/>
              </a:rPr>
              <a:t>Bar chart</a:t>
            </a:r>
          </a:p>
        </p:txBody>
      </p:sp>
      <p:pic>
        <p:nvPicPr>
          <p:cNvPr id="4" name="Picture 3">
            <a:extLst>
              <a:ext uri="{FF2B5EF4-FFF2-40B4-BE49-F238E27FC236}">
                <a16:creationId xmlns:a16="http://schemas.microsoft.com/office/drawing/2014/main" id="{EEBBF136-55D9-CDC2-4352-4DDEAC1DA9EA}"/>
              </a:ext>
            </a:extLst>
          </p:cNvPr>
          <p:cNvPicPr>
            <a:picLocks noChangeAspect="1"/>
          </p:cNvPicPr>
          <p:nvPr/>
        </p:nvPicPr>
        <p:blipFill>
          <a:blip r:embed="rId3"/>
          <a:stretch>
            <a:fillRect/>
          </a:stretch>
        </p:blipFill>
        <p:spPr>
          <a:xfrm>
            <a:off x="831181" y="1042130"/>
            <a:ext cx="4338696" cy="3472477"/>
          </a:xfrm>
          <a:prstGeom prst="rect">
            <a:avLst/>
          </a:prstGeom>
        </p:spPr>
      </p:pic>
    </p:spTree>
    <p:extLst>
      <p:ext uri="{BB962C8B-B14F-4D97-AF65-F5344CB8AC3E}">
        <p14:creationId xmlns:p14="http://schemas.microsoft.com/office/powerpoint/2010/main" val="3633543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2" name="Google Shape;142;p26">
            <a:extLst>
              <a:ext uri="{FF2B5EF4-FFF2-40B4-BE49-F238E27FC236}">
                <a16:creationId xmlns:a16="http://schemas.microsoft.com/office/drawing/2014/main" id="{7BD752DE-513B-0E80-9C0A-29BD5F862B62}"/>
              </a:ext>
            </a:extLst>
          </p:cNvPr>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dirty="0">
                <a:latin typeface="Calibri" panose="020F0502020204030204" pitchFamily="34" charset="0"/>
                <a:cs typeface="Calibri" panose="020F0502020204030204" pitchFamily="34" charset="0"/>
              </a:rPr>
              <a:t>DSCI554, Fall ‘23</a:t>
            </a:r>
            <a:endParaRPr dirty="0">
              <a:latin typeface="Calibri" panose="020F0502020204030204" pitchFamily="34" charset="0"/>
              <a:cs typeface="Calibri" panose="020F0502020204030204" pitchFamily="34" charset="0"/>
            </a:endParaRPr>
          </a:p>
        </p:txBody>
      </p:sp>
      <p:sp>
        <p:nvSpPr>
          <p:cNvPr id="7" name="Google Shape;155;p27">
            <a:extLst>
              <a:ext uri="{FF2B5EF4-FFF2-40B4-BE49-F238E27FC236}">
                <a16:creationId xmlns:a16="http://schemas.microsoft.com/office/drawing/2014/main" id="{0A474BC8-3D7A-12FD-809E-A9FFB7BCA96A}"/>
              </a:ext>
            </a:extLst>
          </p:cNvPr>
          <p:cNvSpPr txBox="1">
            <a:spLocks/>
          </p:cNvSpPr>
          <p:nvPr/>
        </p:nvSpPr>
        <p:spPr>
          <a:xfrm>
            <a:off x="404900" y="-28910"/>
            <a:ext cx="8110446" cy="99417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rgbClr val="991B1D"/>
              </a:buClr>
              <a:buSzPts val="3300"/>
              <a:buFont typeface="Calibri"/>
              <a:buNone/>
              <a:defRPr sz="3300" b="1" i="0" u="none" strike="noStrike" cap="none">
                <a:solidFill>
                  <a:srgbClr val="991B1D"/>
                </a:solidFill>
                <a:latin typeface="Calibri"/>
                <a:ea typeface="Calibri"/>
                <a:cs typeface="Calibri"/>
                <a:sym typeface="Calibri"/>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latin typeface="Calibri" panose="020F0502020204030204" pitchFamily="34" charset="0"/>
                <a:cs typeface="Calibri" panose="020F0502020204030204" pitchFamily="34" charset="0"/>
              </a:rPr>
              <a:t>Data Visualization</a:t>
            </a:r>
          </a:p>
        </p:txBody>
      </p:sp>
      <p:sp>
        <p:nvSpPr>
          <p:cNvPr id="10" name="Google Shape;156;p27">
            <a:extLst>
              <a:ext uri="{FF2B5EF4-FFF2-40B4-BE49-F238E27FC236}">
                <a16:creationId xmlns:a16="http://schemas.microsoft.com/office/drawing/2014/main" id="{4AF89B60-EE44-D133-6EFF-E22A02F52C7E}"/>
              </a:ext>
            </a:extLst>
          </p:cNvPr>
          <p:cNvSpPr txBox="1">
            <a:spLocks/>
          </p:cNvSpPr>
          <p:nvPr/>
        </p:nvSpPr>
        <p:spPr>
          <a:xfrm>
            <a:off x="404900" y="744438"/>
            <a:ext cx="6927885" cy="203393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61950" algn="l" rtl="0" eaLnBrk="1" hangingPunct="1">
              <a:lnSpc>
                <a:spcPct val="90000"/>
              </a:lnSpc>
              <a:spcBef>
                <a:spcPts val="750"/>
              </a:spcBef>
              <a:spcAft>
                <a:spcPts val="0"/>
              </a:spcAft>
              <a:buClr>
                <a:schemeClr val="dk1"/>
              </a:buClr>
              <a:buSzPts val="2100"/>
              <a:buFont typeface="Arial"/>
              <a:buChar char="•"/>
              <a:defRPr sz="2100" b="1" i="0" u="none" strike="noStrike" cap="none">
                <a:solidFill>
                  <a:schemeClr val="dk1"/>
                </a:solidFill>
                <a:latin typeface="Calibri"/>
                <a:ea typeface="Calibri"/>
                <a:cs typeface="Calibri"/>
                <a:sym typeface="Calibri"/>
              </a:defRPr>
            </a:lvl1pPr>
            <a:lvl2pPr marL="914400" marR="0" lvl="1" indent="-342900" algn="l" rtl="0" eaLnBrk="1" hangingPunct="1">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eaLnBrk="1" hangingPunct="1">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eaLnBrk="1" hangingPunct="1">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eaLnBrk="1" hangingPunct="1">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3200400" marR="0" lvl="6"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3657600" marR="0" lvl="7"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4114800" marR="0" lvl="8"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indent="-330200">
              <a:lnSpc>
                <a:spcPct val="115000"/>
              </a:lnSpc>
              <a:spcBef>
                <a:spcPts val="0"/>
              </a:spcBef>
              <a:buSzPts val="1600"/>
              <a:buFont typeface="Calibri"/>
              <a:buChar char="-"/>
            </a:pPr>
            <a:r>
              <a:rPr lang="en-US" sz="1600" dirty="0">
                <a:latin typeface="Calibri" panose="020F0502020204030204" pitchFamily="34" charset="0"/>
                <a:cs typeface="Calibri" panose="020F0502020204030204" pitchFamily="34" charset="0"/>
              </a:rPr>
              <a:t>Heatmap</a:t>
            </a:r>
          </a:p>
        </p:txBody>
      </p:sp>
      <p:pic>
        <p:nvPicPr>
          <p:cNvPr id="3" name="Picture 2">
            <a:extLst>
              <a:ext uri="{FF2B5EF4-FFF2-40B4-BE49-F238E27FC236}">
                <a16:creationId xmlns:a16="http://schemas.microsoft.com/office/drawing/2014/main" id="{99BB236F-D107-E29A-DEAD-D5E467599F7F}"/>
              </a:ext>
            </a:extLst>
          </p:cNvPr>
          <p:cNvPicPr>
            <a:picLocks noChangeAspect="1"/>
          </p:cNvPicPr>
          <p:nvPr/>
        </p:nvPicPr>
        <p:blipFill>
          <a:blip r:embed="rId3"/>
          <a:stretch>
            <a:fillRect/>
          </a:stretch>
        </p:blipFill>
        <p:spPr>
          <a:xfrm>
            <a:off x="954192" y="1039562"/>
            <a:ext cx="5829300" cy="3477613"/>
          </a:xfrm>
          <a:prstGeom prst="rect">
            <a:avLst/>
          </a:prstGeom>
        </p:spPr>
      </p:pic>
    </p:spTree>
    <p:extLst>
      <p:ext uri="{BB962C8B-B14F-4D97-AF65-F5344CB8AC3E}">
        <p14:creationId xmlns:p14="http://schemas.microsoft.com/office/powerpoint/2010/main" val="3451442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2" name="Google Shape;142;p26">
            <a:extLst>
              <a:ext uri="{FF2B5EF4-FFF2-40B4-BE49-F238E27FC236}">
                <a16:creationId xmlns:a16="http://schemas.microsoft.com/office/drawing/2014/main" id="{7BD752DE-513B-0E80-9C0A-29BD5F862B62}"/>
              </a:ext>
            </a:extLst>
          </p:cNvPr>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dirty="0">
                <a:latin typeface="Calibri" panose="020F0502020204030204" pitchFamily="34" charset="0"/>
                <a:cs typeface="Calibri" panose="020F0502020204030204" pitchFamily="34" charset="0"/>
              </a:rPr>
              <a:t>DSCI554, Fall ‘23</a:t>
            </a:r>
            <a:endParaRPr dirty="0">
              <a:latin typeface="Calibri" panose="020F0502020204030204" pitchFamily="34" charset="0"/>
              <a:cs typeface="Calibri" panose="020F0502020204030204" pitchFamily="34" charset="0"/>
            </a:endParaRPr>
          </a:p>
        </p:txBody>
      </p:sp>
      <p:sp>
        <p:nvSpPr>
          <p:cNvPr id="7" name="Google Shape;155;p27">
            <a:extLst>
              <a:ext uri="{FF2B5EF4-FFF2-40B4-BE49-F238E27FC236}">
                <a16:creationId xmlns:a16="http://schemas.microsoft.com/office/drawing/2014/main" id="{0A474BC8-3D7A-12FD-809E-A9FFB7BCA96A}"/>
              </a:ext>
            </a:extLst>
          </p:cNvPr>
          <p:cNvSpPr txBox="1">
            <a:spLocks/>
          </p:cNvSpPr>
          <p:nvPr/>
        </p:nvSpPr>
        <p:spPr>
          <a:xfrm>
            <a:off x="404900" y="-28910"/>
            <a:ext cx="8110446" cy="99417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rgbClr val="991B1D"/>
              </a:buClr>
              <a:buSzPts val="3300"/>
              <a:buFont typeface="Calibri"/>
              <a:buNone/>
              <a:defRPr sz="3300" b="1" i="0" u="none" strike="noStrike" cap="none">
                <a:solidFill>
                  <a:srgbClr val="991B1D"/>
                </a:solidFill>
                <a:latin typeface="Calibri"/>
                <a:ea typeface="Calibri"/>
                <a:cs typeface="Calibri"/>
                <a:sym typeface="Calibri"/>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latin typeface="Calibri" panose="020F0502020204030204" pitchFamily="34" charset="0"/>
                <a:cs typeface="Calibri" panose="020F0502020204030204" pitchFamily="34" charset="0"/>
              </a:rPr>
              <a:t>Time Series Analysis</a:t>
            </a:r>
          </a:p>
        </p:txBody>
      </p:sp>
      <p:sp>
        <p:nvSpPr>
          <p:cNvPr id="10" name="Google Shape;156;p27">
            <a:extLst>
              <a:ext uri="{FF2B5EF4-FFF2-40B4-BE49-F238E27FC236}">
                <a16:creationId xmlns:a16="http://schemas.microsoft.com/office/drawing/2014/main" id="{4AF89B60-EE44-D133-6EFF-E22A02F52C7E}"/>
              </a:ext>
            </a:extLst>
          </p:cNvPr>
          <p:cNvSpPr txBox="1">
            <a:spLocks/>
          </p:cNvSpPr>
          <p:nvPr/>
        </p:nvSpPr>
        <p:spPr>
          <a:xfrm>
            <a:off x="404900" y="744438"/>
            <a:ext cx="6927885" cy="203393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61950" algn="l" rtl="0" eaLnBrk="1" hangingPunct="1">
              <a:lnSpc>
                <a:spcPct val="90000"/>
              </a:lnSpc>
              <a:spcBef>
                <a:spcPts val="750"/>
              </a:spcBef>
              <a:spcAft>
                <a:spcPts val="0"/>
              </a:spcAft>
              <a:buClr>
                <a:schemeClr val="dk1"/>
              </a:buClr>
              <a:buSzPts val="2100"/>
              <a:buFont typeface="Arial"/>
              <a:buChar char="•"/>
              <a:defRPr sz="2100" b="1" i="0" u="none" strike="noStrike" cap="none">
                <a:solidFill>
                  <a:schemeClr val="dk1"/>
                </a:solidFill>
                <a:latin typeface="Calibri"/>
                <a:ea typeface="Calibri"/>
                <a:cs typeface="Calibri"/>
                <a:sym typeface="Calibri"/>
              </a:defRPr>
            </a:lvl1pPr>
            <a:lvl2pPr marL="914400" marR="0" lvl="1" indent="-342900" algn="l" rtl="0" eaLnBrk="1" hangingPunct="1">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eaLnBrk="1" hangingPunct="1">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eaLnBrk="1" hangingPunct="1">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eaLnBrk="1" hangingPunct="1">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3200400" marR="0" lvl="6"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3657600" marR="0" lvl="7"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4114800" marR="0" lvl="8"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indent="-330200">
              <a:lnSpc>
                <a:spcPct val="115000"/>
              </a:lnSpc>
              <a:spcBef>
                <a:spcPts val="0"/>
              </a:spcBef>
              <a:buSzPts val="1600"/>
              <a:buFont typeface="Calibri"/>
              <a:buChar char="-"/>
            </a:pPr>
            <a:r>
              <a:rPr lang="en-US" sz="1600" dirty="0">
                <a:latin typeface="Calibri" panose="020F0502020204030204" pitchFamily="34" charset="0"/>
                <a:cs typeface="Calibri" panose="020F0502020204030204" pitchFamily="34" charset="0"/>
              </a:rPr>
              <a:t>Rolling averages</a:t>
            </a:r>
          </a:p>
        </p:txBody>
      </p:sp>
      <p:pic>
        <p:nvPicPr>
          <p:cNvPr id="5" name="Picture 4">
            <a:extLst>
              <a:ext uri="{FF2B5EF4-FFF2-40B4-BE49-F238E27FC236}">
                <a16:creationId xmlns:a16="http://schemas.microsoft.com/office/drawing/2014/main" id="{9A219529-E68B-B0C2-26D4-0C948D7089B4}"/>
              </a:ext>
            </a:extLst>
          </p:cNvPr>
          <p:cNvPicPr>
            <a:picLocks noChangeAspect="1"/>
          </p:cNvPicPr>
          <p:nvPr/>
        </p:nvPicPr>
        <p:blipFill>
          <a:blip r:embed="rId3"/>
          <a:stretch>
            <a:fillRect/>
          </a:stretch>
        </p:blipFill>
        <p:spPr>
          <a:xfrm>
            <a:off x="703383" y="1198733"/>
            <a:ext cx="5442439" cy="3226647"/>
          </a:xfrm>
          <a:prstGeom prst="rect">
            <a:avLst/>
          </a:prstGeom>
        </p:spPr>
      </p:pic>
    </p:spTree>
    <p:extLst>
      <p:ext uri="{BB962C8B-B14F-4D97-AF65-F5344CB8AC3E}">
        <p14:creationId xmlns:p14="http://schemas.microsoft.com/office/powerpoint/2010/main" val="2607792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2" name="Google Shape;142;p26">
            <a:extLst>
              <a:ext uri="{FF2B5EF4-FFF2-40B4-BE49-F238E27FC236}">
                <a16:creationId xmlns:a16="http://schemas.microsoft.com/office/drawing/2014/main" id="{7BD752DE-513B-0E80-9C0A-29BD5F862B62}"/>
              </a:ext>
            </a:extLst>
          </p:cNvPr>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dirty="0">
                <a:latin typeface="Calibri" panose="020F0502020204030204" pitchFamily="34" charset="0"/>
                <a:cs typeface="Calibri" panose="020F0502020204030204" pitchFamily="34" charset="0"/>
              </a:rPr>
              <a:t>DSCI554, Fall ‘23</a:t>
            </a:r>
            <a:endParaRPr dirty="0">
              <a:latin typeface="Calibri" panose="020F0502020204030204" pitchFamily="34" charset="0"/>
              <a:cs typeface="Calibri" panose="020F0502020204030204" pitchFamily="34" charset="0"/>
            </a:endParaRPr>
          </a:p>
        </p:txBody>
      </p:sp>
      <p:sp>
        <p:nvSpPr>
          <p:cNvPr id="7" name="Google Shape;155;p27">
            <a:extLst>
              <a:ext uri="{FF2B5EF4-FFF2-40B4-BE49-F238E27FC236}">
                <a16:creationId xmlns:a16="http://schemas.microsoft.com/office/drawing/2014/main" id="{0A474BC8-3D7A-12FD-809E-A9FFB7BCA96A}"/>
              </a:ext>
            </a:extLst>
          </p:cNvPr>
          <p:cNvSpPr txBox="1">
            <a:spLocks/>
          </p:cNvSpPr>
          <p:nvPr/>
        </p:nvSpPr>
        <p:spPr>
          <a:xfrm>
            <a:off x="404900" y="-28910"/>
            <a:ext cx="8110446" cy="99417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rgbClr val="991B1D"/>
              </a:buClr>
              <a:buSzPts val="3300"/>
              <a:buFont typeface="Calibri"/>
              <a:buNone/>
              <a:defRPr sz="3300" b="1" i="0" u="none" strike="noStrike" cap="none">
                <a:solidFill>
                  <a:srgbClr val="991B1D"/>
                </a:solidFill>
                <a:latin typeface="Calibri"/>
                <a:ea typeface="Calibri"/>
                <a:cs typeface="Calibri"/>
                <a:sym typeface="Calibri"/>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latin typeface="Calibri" panose="020F0502020204030204" pitchFamily="34" charset="0"/>
                <a:cs typeface="Calibri" panose="020F0502020204030204" pitchFamily="34" charset="0"/>
              </a:rPr>
              <a:t>Time Series Analysis</a:t>
            </a:r>
          </a:p>
        </p:txBody>
      </p:sp>
      <p:sp>
        <p:nvSpPr>
          <p:cNvPr id="10" name="Google Shape;156;p27">
            <a:extLst>
              <a:ext uri="{FF2B5EF4-FFF2-40B4-BE49-F238E27FC236}">
                <a16:creationId xmlns:a16="http://schemas.microsoft.com/office/drawing/2014/main" id="{4AF89B60-EE44-D133-6EFF-E22A02F52C7E}"/>
              </a:ext>
            </a:extLst>
          </p:cNvPr>
          <p:cNvSpPr txBox="1">
            <a:spLocks/>
          </p:cNvSpPr>
          <p:nvPr/>
        </p:nvSpPr>
        <p:spPr>
          <a:xfrm>
            <a:off x="404900" y="744438"/>
            <a:ext cx="6927885" cy="203393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61950" algn="l" rtl="0" eaLnBrk="1" hangingPunct="1">
              <a:lnSpc>
                <a:spcPct val="90000"/>
              </a:lnSpc>
              <a:spcBef>
                <a:spcPts val="750"/>
              </a:spcBef>
              <a:spcAft>
                <a:spcPts val="0"/>
              </a:spcAft>
              <a:buClr>
                <a:schemeClr val="dk1"/>
              </a:buClr>
              <a:buSzPts val="2100"/>
              <a:buFont typeface="Arial"/>
              <a:buChar char="•"/>
              <a:defRPr sz="2100" b="1" i="0" u="none" strike="noStrike" cap="none">
                <a:solidFill>
                  <a:schemeClr val="dk1"/>
                </a:solidFill>
                <a:latin typeface="Calibri"/>
                <a:ea typeface="Calibri"/>
                <a:cs typeface="Calibri"/>
                <a:sym typeface="Calibri"/>
              </a:defRPr>
            </a:lvl1pPr>
            <a:lvl2pPr marL="914400" marR="0" lvl="1" indent="-342900" algn="l" rtl="0" eaLnBrk="1" hangingPunct="1">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eaLnBrk="1" hangingPunct="1">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eaLnBrk="1" hangingPunct="1">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eaLnBrk="1" hangingPunct="1">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3200400" marR="0" lvl="6"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3657600" marR="0" lvl="7"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4114800" marR="0" lvl="8" indent="-342900" algn="l" rtl="0" eaLnBrk="1" hangingPunct="1">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indent="-330200">
              <a:lnSpc>
                <a:spcPct val="115000"/>
              </a:lnSpc>
              <a:spcBef>
                <a:spcPts val="0"/>
              </a:spcBef>
              <a:buSzPts val="1600"/>
              <a:buFont typeface="Calibri"/>
              <a:buChar char="-"/>
            </a:pPr>
            <a:r>
              <a:rPr lang="en-US" sz="1600" dirty="0">
                <a:latin typeface="Calibri" panose="020F0502020204030204" pitchFamily="34" charset="0"/>
                <a:cs typeface="Calibri" panose="020F0502020204030204" pitchFamily="34" charset="0"/>
              </a:rPr>
              <a:t>Rolling averages</a:t>
            </a:r>
          </a:p>
        </p:txBody>
      </p:sp>
      <p:pic>
        <p:nvPicPr>
          <p:cNvPr id="6" name="Picture 5">
            <a:extLst>
              <a:ext uri="{FF2B5EF4-FFF2-40B4-BE49-F238E27FC236}">
                <a16:creationId xmlns:a16="http://schemas.microsoft.com/office/drawing/2014/main" id="{0970A0B6-677F-052D-66CC-3AE48B636F75}"/>
              </a:ext>
            </a:extLst>
          </p:cNvPr>
          <p:cNvPicPr>
            <a:picLocks noChangeAspect="1"/>
          </p:cNvPicPr>
          <p:nvPr/>
        </p:nvPicPr>
        <p:blipFill>
          <a:blip r:embed="rId3"/>
          <a:stretch>
            <a:fillRect/>
          </a:stretch>
        </p:blipFill>
        <p:spPr>
          <a:xfrm>
            <a:off x="648979" y="1165107"/>
            <a:ext cx="5462873" cy="3233955"/>
          </a:xfrm>
          <a:prstGeom prst="rect">
            <a:avLst/>
          </a:prstGeom>
        </p:spPr>
      </p:pic>
    </p:spTree>
    <p:extLst>
      <p:ext uri="{BB962C8B-B14F-4D97-AF65-F5344CB8AC3E}">
        <p14:creationId xmlns:p14="http://schemas.microsoft.com/office/powerpoint/2010/main" val="386775747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RDS">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RDS" id="{1E85788D-1060-0547-A6AB-091D984A61AE}" vid="{397C6AF5-EDF0-7E4A-B6F1-458E6599962E}"/>
    </a:ext>
  </a:extLst>
</a:theme>
</file>

<file path=ppt/theme/theme3.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IRDS">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RDS" id="{1E85788D-1060-0547-A6AB-091D984A61AE}" vid="{397C6AF5-EDF0-7E4A-B6F1-458E6599962E}"/>
    </a:ext>
  </a:extLst>
</a:theme>
</file>

<file path=ppt/theme/theme5.xml><?xml version="1.0" encoding="utf-8"?>
<a:theme xmlns:a="http://schemas.openxmlformats.org/drawingml/2006/main" name="1_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IRDS">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RDS" id="{1E85788D-1060-0547-A6AB-091D984A61AE}" vid="{397C6AF5-EDF0-7E4A-B6F1-458E6599962E}"/>
    </a:ext>
  </a:extLst>
</a:theme>
</file>

<file path=ppt/theme/theme7.xml><?xml version="1.0" encoding="utf-8"?>
<a:theme xmlns:a="http://schemas.openxmlformats.org/drawingml/2006/main" name="2_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323</Words>
  <Application>Microsoft Macintosh PowerPoint</Application>
  <PresentationFormat>On-screen Show (16:9)</PresentationFormat>
  <Paragraphs>62</Paragraphs>
  <Slides>19</Slides>
  <Notes>19</Notes>
  <HiddenSlides>0</HiddenSlides>
  <MMClips>0</MMClips>
  <ScaleCrop>false</ScaleCrop>
  <HeadingPairs>
    <vt:vector size="6" baseType="variant">
      <vt:variant>
        <vt:lpstr>Fonts Used</vt:lpstr>
      </vt:variant>
      <vt:variant>
        <vt:i4>4</vt:i4>
      </vt:variant>
      <vt:variant>
        <vt:lpstr>Theme</vt:lpstr>
      </vt:variant>
      <vt:variant>
        <vt:i4>7</vt:i4>
      </vt:variant>
      <vt:variant>
        <vt:lpstr>Slide Titles</vt:lpstr>
      </vt:variant>
      <vt:variant>
        <vt:i4>19</vt:i4>
      </vt:variant>
    </vt:vector>
  </HeadingPairs>
  <TitlesOfParts>
    <vt:vector size="30" baseType="lpstr">
      <vt:lpstr>Calibri</vt:lpstr>
      <vt:lpstr>Helvetica Neue</vt:lpstr>
      <vt:lpstr>Calibri Light</vt:lpstr>
      <vt:lpstr>Arial</vt:lpstr>
      <vt:lpstr>Simple Light</vt:lpstr>
      <vt:lpstr>IRDS</vt:lpstr>
      <vt:lpstr>Custom Design</vt:lpstr>
      <vt:lpstr>1_IRDS</vt:lpstr>
      <vt:lpstr>1_Custom Design</vt:lpstr>
      <vt:lpstr>2_IRDS</vt:lpstr>
      <vt:lpstr>2_Custom Design</vt:lpstr>
      <vt:lpstr>PowerPoint Presentation</vt:lpstr>
      <vt:lpstr>Descriptive Statistics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Eben Gunadi</cp:lastModifiedBy>
  <cp:revision>24</cp:revision>
  <dcterms:modified xsi:type="dcterms:W3CDTF">2023-09-08T01:14:38Z</dcterms:modified>
</cp:coreProperties>
</file>