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0"/>
  </p:notesMasterIdLst>
  <p:sldIdLst>
    <p:sldId id="285" r:id="rId8"/>
    <p:sldId id="26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8639"/>
  </p:normalViewPr>
  <p:slideViewPr>
    <p:cSldViewPr snapToGrid="0">
      <p:cViewPr varScale="1">
        <p:scale>
          <a:sx n="144" d="100"/>
          <a:sy n="144" d="100"/>
        </p:scale>
        <p:origin x="208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26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2: Country Comparison Infographic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32</Words>
  <Application>Microsoft Macintosh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 Light</vt:lpstr>
      <vt:lpstr>Arial</vt:lpstr>
      <vt:lpstr>Helvetica Neue</vt:lpstr>
      <vt:lpstr>Calibri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50</cp:revision>
  <dcterms:modified xsi:type="dcterms:W3CDTF">2023-09-19T16:16:23Z</dcterms:modified>
</cp:coreProperties>
</file>