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686" r:id="rId3"/>
    <p:sldMasterId id="2147483712" r:id="rId4"/>
    <p:sldMasterId id="2147483725" r:id="rId5"/>
    <p:sldMasterId id="2147483738" r:id="rId6"/>
    <p:sldMasterId id="2147483751" r:id="rId7"/>
  </p:sldMasterIdLst>
  <p:notesMasterIdLst>
    <p:notesMasterId r:id="rId17"/>
  </p:notesMasterIdLst>
  <p:sldIdLst>
    <p:sldId id="256" r:id="rId8"/>
    <p:sldId id="264" r:id="rId9"/>
    <p:sldId id="281" r:id="rId10"/>
    <p:sldId id="285" r:id="rId11"/>
    <p:sldId id="284" r:id="rId12"/>
    <p:sldId id="286" r:id="rId13"/>
    <p:sldId id="283" r:id="rId14"/>
    <p:sldId id="282" r:id="rId15"/>
    <p:sldId id="26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8639"/>
  </p:normalViewPr>
  <p:slideViewPr>
    <p:cSldViewPr snapToGrid="0">
      <p:cViewPr varScale="1">
        <p:scale>
          <a:sx n="144" d="100"/>
          <a:sy n="144" d="100"/>
        </p:scale>
        <p:origin x="208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www.shutterstock.com</a:t>
            </a:r>
            <a:r>
              <a:rPr lang="en-US" dirty="0"/>
              <a:t>/</a:t>
            </a:r>
            <a:r>
              <a:rPr lang="en-US" dirty="0" err="1"/>
              <a:t>shutterstock</a:t>
            </a:r>
            <a:r>
              <a:rPr lang="en-US" dirty="0"/>
              <a:t>/photos/1651650298/display_1500/stock-vector-gasoline-cars-and-electric-cars-comparison-infographic-with-icons-cars-refueling-and-charging-at-1651650298.jpg&gt;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www.behance.net</a:t>
            </a:r>
            <a:r>
              <a:rPr lang="en-US" dirty="0"/>
              <a:t>/gallery/44059983/Gas-Cars-verses-Electric-Cars&gt;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2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0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45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0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0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55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3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0c9bf161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80c9bf16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3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46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71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11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584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694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65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29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323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638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56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2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672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8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562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8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0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473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649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0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8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53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1960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5890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35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968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1422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3768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99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45727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99352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4639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67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46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31068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97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59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21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402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374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42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41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82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27236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65287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573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23510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55260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6908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427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0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9759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59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1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840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357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41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7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318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63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248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80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739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39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84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80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66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3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5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Task 1: Infographic Comparison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4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55;p27">
            <a:extLst>
              <a:ext uri="{FF2B5EF4-FFF2-40B4-BE49-F238E27FC236}">
                <a16:creationId xmlns:a16="http://schemas.microsoft.com/office/drawing/2014/main" id="{6D7E55E4-64F1-649A-4BA6-28693A8A006A}"/>
              </a:ext>
            </a:extLst>
          </p:cNvPr>
          <p:cNvSpPr txBox="1">
            <a:spLocks/>
          </p:cNvSpPr>
          <p:nvPr/>
        </p:nvSpPr>
        <p:spPr>
          <a:xfrm>
            <a:off x="3542413" y="1835059"/>
            <a:ext cx="696595" cy="53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7226CB-8962-CE47-0046-6A88A6F6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08" y="0"/>
            <a:ext cx="3556000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F0D39-DFA2-0621-6BE6-0A29613C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4" y="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000047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contain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abstractions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(ex. “$”)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Top third of the page is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empty space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lightness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 will have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familiarity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the standard two-column layout used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redundancy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since the two columns are simply opposites of each other</a:t>
            </a: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000047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6F4E4A7-CAA6-126F-9D1D-99A74C0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54" y="1198791"/>
            <a:ext cx="3286787" cy="32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9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are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figurations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functionality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little 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density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text dominating space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Layout has some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originality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staggered  data, varying fonts, and diagram overlay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field has unique data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7BAA717-95F7-F9E6-C5EA-64707C8C3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065" y="1189608"/>
            <a:ext cx="3362225" cy="32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167100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a clear distinction between the two columns from top to bottom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Font size and style is uniform and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column has a distinct color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Data is limited and may not be enough to make an informed decision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Top picture can be cropped to fit more data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Numbers can be included, like the average time it takes to refuel/recharge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are readers with red-green color-vision deficiency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modify red to pink and green to yellow-green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enough data to make an informed decision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middle overlay makes it seem there is overlap between the two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Two separate diagrams would be cleaner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Varying font sizes puts arbitrary emphasis on larger text 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Uniform font size and style would be more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Similar colors are used for both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Having a separate color palette will help differentiate the two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ct val="100000"/>
              <a:buFont typeface="Calibri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385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Simple Light</vt:lpstr>
      <vt:lpstr>IRDS</vt:lpstr>
      <vt:lpstr>Custom Design</vt:lpstr>
      <vt:lpstr>1_IRDS</vt:lpstr>
      <vt:lpstr>1_Custom Design</vt:lpstr>
      <vt:lpstr>2_IRDS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52</cp:revision>
  <dcterms:modified xsi:type="dcterms:W3CDTF">2023-09-21T23:16:28Z</dcterms:modified>
</cp:coreProperties>
</file>