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20DF-76F5-42DB-9DE9-F98D902F4496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EBF00-95C7-4CCD-8DA7-B0240AE5F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59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20DF-76F5-42DB-9DE9-F98D902F4496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EBF00-95C7-4CCD-8DA7-B0240AE5F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55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20DF-76F5-42DB-9DE9-F98D902F4496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EBF00-95C7-4CCD-8DA7-B0240AE5F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04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20DF-76F5-42DB-9DE9-F98D902F4496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EBF00-95C7-4CCD-8DA7-B0240AE5F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5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20DF-76F5-42DB-9DE9-F98D902F4496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EBF00-95C7-4CCD-8DA7-B0240AE5F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96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20DF-76F5-42DB-9DE9-F98D902F4496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EBF00-95C7-4CCD-8DA7-B0240AE5F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3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20DF-76F5-42DB-9DE9-F98D902F4496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EBF00-95C7-4CCD-8DA7-B0240AE5F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55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20DF-76F5-42DB-9DE9-F98D902F4496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EBF00-95C7-4CCD-8DA7-B0240AE5F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89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20DF-76F5-42DB-9DE9-F98D902F4496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EBF00-95C7-4CCD-8DA7-B0240AE5F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21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20DF-76F5-42DB-9DE9-F98D902F4496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EBF00-95C7-4CCD-8DA7-B0240AE5F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76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20DF-76F5-42DB-9DE9-F98D902F4496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EBF00-95C7-4CCD-8DA7-B0240AE5F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6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720DF-76F5-42DB-9DE9-F98D902F4496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EBF00-95C7-4CCD-8DA7-B0240AE5F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2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103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90600" y="6063734"/>
            <a:ext cx="8027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inner</a:t>
            </a:r>
            <a:r>
              <a:rPr lang="en-US" dirty="0" err="1" smtClean="0">
                <a:solidFill>
                  <a:schemeClr val="bg1"/>
                </a:solidFill>
              </a:rPr>
              <a:t>:</a:t>
            </a:r>
            <a:r>
              <a:rPr lang="en-US" b="1" dirty="0" err="1">
                <a:solidFill>
                  <a:schemeClr val="bg1"/>
                </a:solidFill>
              </a:rPr>
              <a:t>Math</a:t>
            </a:r>
            <a:r>
              <a:rPr lang="en-US" dirty="0" err="1" smtClean="0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bg1"/>
                </a:solidFill>
              </a:rPr>
              <a:t>random</a:t>
            </a:r>
            <a:r>
              <a:rPr lang="en-US" dirty="0" smtClean="0">
                <a:solidFill>
                  <a:schemeClr val="bg1"/>
                </a:solidFill>
              </a:rPr>
              <a:t>()*</a:t>
            </a:r>
            <a:r>
              <a:rPr lang="en-US" dirty="0">
                <a:solidFill>
                  <a:schemeClr val="bg1"/>
                </a:solidFill>
              </a:rPr>
              <a:t>4</a:t>
            </a:r>
            <a:r>
              <a:rPr lang="en-US" dirty="0" smtClean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bg1"/>
                </a:solidFill>
              </a:rPr>
              <a:t>8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middle</a:t>
            </a:r>
            <a:r>
              <a:rPr lang="en-US" dirty="0" err="1" smtClean="0">
                <a:solidFill>
                  <a:schemeClr val="bg1"/>
                </a:solidFill>
              </a:rPr>
              <a:t>:</a:t>
            </a:r>
            <a:r>
              <a:rPr lang="en-US" b="1" dirty="0" err="1">
                <a:solidFill>
                  <a:schemeClr val="bg1"/>
                </a:solidFill>
              </a:rPr>
              <a:t>Math</a:t>
            </a:r>
            <a:r>
              <a:rPr lang="en-US" dirty="0" err="1" smtClean="0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bg1"/>
                </a:solidFill>
              </a:rPr>
              <a:t>random</a:t>
            </a:r>
            <a:r>
              <a:rPr lang="en-US" dirty="0" smtClean="0">
                <a:solidFill>
                  <a:schemeClr val="bg1"/>
                </a:solidFill>
              </a:rPr>
              <a:t>()*</a:t>
            </a:r>
            <a:r>
              <a:rPr lang="en-US" dirty="0">
                <a:solidFill>
                  <a:schemeClr val="bg1"/>
                </a:solidFill>
              </a:rPr>
              <a:t>4</a:t>
            </a:r>
            <a:r>
              <a:rPr lang="en-US" dirty="0" smtClean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bg1"/>
                </a:solidFill>
              </a:rPr>
              <a:t>6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outer</a:t>
            </a:r>
            <a:r>
              <a:rPr lang="en-US" dirty="0" err="1" smtClean="0">
                <a:solidFill>
                  <a:schemeClr val="bg1"/>
                </a:solidFill>
              </a:rPr>
              <a:t>:</a:t>
            </a:r>
            <a:r>
              <a:rPr lang="en-US" b="1" dirty="0" err="1">
                <a:solidFill>
                  <a:schemeClr val="bg1"/>
                </a:solidFill>
              </a:rPr>
              <a:t>Math</a:t>
            </a:r>
            <a:r>
              <a:rPr lang="en-US" dirty="0" err="1" smtClean="0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bg1"/>
                </a:solidFill>
              </a:rPr>
              <a:t>random</a:t>
            </a:r>
            <a:r>
              <a:rPr lang="en-US" dirty="0" smtClean="0">
                <a:solidFill>
                  <a:schemeClr val="bg1"/>
                </a:solidFill>
              </a:rPr>
              <a:t>()*</a:t>
            </a:r>
            <a:r>
              <a:rPr lang="en-US" dirty="0">
                <a:solidFill>
                  <a:schemeClr val="bg1"/>
                </a:solidFill>
              </a:rPr>
              <a:t>4</a:t>
            </a:r>
            <a:r>
              <a:rPr lang="en-US" dirty="0" smtClean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90892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76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2767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58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53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23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49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138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595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3491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4503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6110514"/>
            <a:ext cx="8027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inner</a:t>
            </a:r>
            <a:r>
              <a:rPr lang="en-US" dirty="0" err="1" smtClean="0">
                <a:solidFill>
                  <a:schemeClr val="bg1"/>
                </a:solidFill>
              </a:rPr>
              <a:t>:</a:t>
            </a:r>
            <a:r>
              <a:rPr lang="en-US" b="1" dirty="0" err="1">
                <a:solidFill>
                  <a:schemeClr val="bg1"/>
                </a:solidFill>
              </a:rPr>
              <a:t>Math</a:t>
            </a:r>
            <a:r>
              <a:rPr lang="en-US" dirty="0" err="1" smtClean="0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bg1"/>
                </a:solidFill>
              </a:rPr>
              <a:t>random</a:t>
            </a:r>
            <a:r>
              <a:rPr lang="en-US" dirty="0" smtClean="0">
                <a:solidFill>
                  <a:schemeClr val="bg1"/>
                </a:solidFill>
              </a:rPr>
              <a:t>()*</a:t>
            </a:r>
            <a:r>
              <a:rPr lang="en-US" dirty="0">
                <a:solidFill>
                  <a:schemeClr val="bg1"/>
                </a:solidFill>
              </a:rPr>
              <a:t>4</a:t>
            </a:r>
            <a:r>
              <a:rPr lang="en-US" dirty="0" smtClean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bg1"/>
                </a:solidFill>
              </a:rPr>
              <a:t>8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middle</a:t>
            </a:r>
            <a:r>
              <a:rPr lang="en-US" dirty="0" err="1" smtClean="0">
                <a:solidFill>
                  <a:schemeClr val="bg1"/>
                </a:solidFill>
              </a:rPr>
              <a:t>:</a:t>
            </a:r>
            <a:r>
              <a:rPr lang="en-US" b="1" dirty="0" err="1">
                <a:solidFill>
                  <a:schemeClr val="bg1"/>
                </a:solidFill>
              </a:rPr>
              <a:t>Math</a:t>
            </a:r>
            <a:r>
              <a:rPr lang="en-US" dirty="0" err="1" smtClean="0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bg1"/>
                </a:solidFill>
              </a:rPr>
              <a:t>random</a:t>
            </a:r>
            <a:r>
              <a:rPr lang="en-US" dirty="0" smtClean="0">
                <a:solidFill>
                  <a:schemeClr val="bg1"/>
                </a:solidFill>
              </a:rPr>
              <a:t>()*</a:t>
            </a:r>
            <a:r>
              <a:rPr lang="en-US" dirty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bg1"/>
                </a:solidFill>
              </a:rPr>
              <a:t>4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outer</a:t>
            </a:r>
            <a:r>
              <a:rPr lang="en-US" dirty="0" err="1" smtClean="0">
                <a:solidFill>
                  <a:schemeClr val="bg1"/>
                </a:solidFill>
              </a:rPr>
              <a:t>:</a:t>
            </a:r>
            <a:r>
              <a:rPr lang="en-US" b="1" dirty="0" err="1">
                <a:solidFill>
                  <a:schemeClr val="bg1"/>
                </a:solidFill>
              </a:rPr>
              <a:t>Math</a:t>
            </a:r>
            <a:r>
              <a:rPr lang="en-US" dirty="0" err="1" smtClean="0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bg1"/>
                </a:solidFill>
              </a:rPr>
              <a:t>random</a:t>
            </a:r>
            <a:r>
              <a:rPr lang="en-US" dirty="0" smtClean="0">
                <a:solidFill>
                  <a:schemeClr val="bg1"/>
                </a:solidFill>
              </a:rPr>
              <a:t>()*</a:t>
            </a:r>
            <a:r>
              <a:rPr lang="en-US" dirty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28106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5052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0845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22</Words>
  <Application>Microsoft Office PowerPoint</Application>
  <PresentationFormat>On-screen Show (4:3)</PresentationFormat>
  <Paragraphs>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erica</dc:creator>
  <cp:lastModifiedBy>erica</cp:lastModifiedBy>
  <cp:revision>2</cp:revision>
  <dcterms:created xsi:type="dcterms:W3CDTF">2016-12-01T23:08:10Z</dcterms:created>
  <dcterms:modified xsi:type="dcterms:W3CDTF">2016-12-01T23:33:36Z</dcterms:modified>
</cp:coreProperties>
</file>