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F0E2-709C-4EFC-AA97-847899FA495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ED30-0312-4125-B8B7-85EBF4CA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6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F0E2-709C-4EFC-AA97-847899FA495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ED30-0312-4125-B8B7-85EBF4CA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F0E2-709C-4EFC-AA97-847899FA495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ED30-0312-4125-B8B7-85EBF4CA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0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F0E2-709C-4EFC-AA97-847899FA495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ED30-0312-4125-B8B7-85EBF4CA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F0E2-709C-4EFC-AA97-847899FA495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ED30-0312-4125-B8B7-85EBF4CA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2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F0E2-709C-4EFC-AA97-847899FA495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ED30-0312-4125-B8B7-85EBF4CA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F0E2-709C-4EFC-AA97-847899FA495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ED30-0312-4125-B8B7-85EBF4CA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8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F0E2-709C-4EFC-AA97-847899FA495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ED30-0312-4125-B8B7-85EBF4CA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6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F0E2-709C-4EFC-AA97-847899FA495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ED30-0312-4125-B8B7-85EBF4CA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F0E2-709C-4EFC-AA97-847899FA495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ED30-0312-4125-B8B7-85EBF4CA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4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F0E2-709C-4EFC-AA97-847899FA495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ED30-0312-4125-B8B7-85EBF4CA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2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5F0E2-709C-4EFC-AA97-847899FA495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ED30-0312-4125-B8B7-85EBF4CA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0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2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34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88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76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30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80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54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5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3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72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95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40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71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48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15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10</cp:revision>
  <dcterms:created xsi:type="dcterms:W3CDTF">2016-10-27T14:22:47Z</dcterms:created>
  <dcterms:modified xsi:type="dcterms:W3CDTF">2016-10-28T03:05:26Z</dcterms:modified>
</cp:coreProperties>
</file>