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7780-1060-4B24-A164-6D67C467F66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215E-20CF-4883-BFFD-A9444A76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95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95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47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31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2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3</cp:revision>
  <dcterms:created xsi:type="dcterms:W3CDTF">2016-11-06T19:14:28Z</dcterms:created>
  <dcterms:modified xsi:type="dcterms:W3CDTF">2016-11-06T20:19:39Z</dcterms:modified>
</cp:coreProperties>
</file>