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79" d="100"/>
          <a:sy n="79" d="100"/>
        </p:scale>
        <p:origin x="-9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C32E-B34A-41C3-BBFF-1B34446BF3D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8545-93FC-40DB-8AAD-40C8EFAFE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6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C32E-B34A-41C3-BBFF-1B34446BF3D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8545-93FC-40DB-8AAD-40C8EFAFE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3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C32E-B34A-41C3-BBFF-1B34446BF3D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8545-93FC-40DB-8AAD-40C8EFAFE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C32E-B34A-41C3-BBFF-1B34446BF3D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8545-93FC-40DB-8AAD-40C8EFAFE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9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C32E-B34A-41C3-BBFF-1B34446BF3D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8545-93FC-40DB-8AAD-40C8EFAFE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7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C32E-B34A-41C3-BBFF-1B34446BF3D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8545-93FC-40DB-8AAD-40C8EFAFE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0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C32E-B34A-41C3-BBFF-1B34446BF3D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8545-93FC-40DB-8AAD-40C8EFAFE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C32E-B34A-41C3-BBFF-1B34446BF3D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8545-93FC-40DB-8AAD-40C8EFAFE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C32E-B34A-41C3-BBFF-1B34446BF3D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8545-93FC-40DB-8AAD-40C8EFAFE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4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C32E-B34A-41C3-BBFF-1B34446BF3D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8545-93FC-40DB-8AAD-40C8EFAFE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1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C32E-B34A-41C3-BBFF-1B34446BF3D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8545-93FC-40DB-8AAD-40C8EFAFE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7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C32E-B34A-41C3-BBFF-1B34446BF3D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68545-93FC-40DB-8AAD-40C8EFAFE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1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9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-64169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42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21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69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1175" y="-762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8775" y="762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51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88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1175" y="-762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60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1175" y="-762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8775" y="762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6375" y="2286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9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30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1175" y="-762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71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29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7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1175" y="-762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800" y="-762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70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4</cp:revision>
  <dcterms:created xsi:type="dcterms:W3CDTF">2015-11-12T01:52:33Z</dcterms:created>
  <dcterms:modified xsi:type="dcterms:W3CDTF">2015-11-12T04:34:35Z</dcterms:modified>
</cp:coreProperties>
</file>