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2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1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3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4177-4261-4FB3-87A4-DCF776952A7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3AF1-12FD-4361-87E1-03174011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13352" r="19014" b="10322"/>
          <a:stretch/>
        </p:blipFill>
        <p:spPr bwMode="auto">
          <a:xfrm>
            <a:off x="0" y="940886"/>
            <a:ext cx="9144000" cy="492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97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1</cp:revision>
  <dcterms:created xsi:type="dcterms:W3CDTF">2016-02-29T16:07:34Z</dcterms:created>
  <dcterms:modified xsi:type="dcterms:W3CDTF">2016-02-29T16:09:18Z</dcterms:modified>
</cp:coreProperties>
</file>