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66" r:id="rId6"/>
    <p:sldId id="261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A52"/>
    <a:srgbClr val="8CD4AE"/>
    <a:srgbClr val="336699"/>
    <a:srgbClr val="895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66" d="100"/>
          <a:sy n="66" d="100"/>
        </p:scale>
        <p:origin x="-14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4A1A-A2FD-480B-9D88-F1AE317A0DC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BF1B3-4DD9-4EFC-A162-6161B9ED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BF1B3-4DD9-4EFC-A162-6161B9ED9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BF1B3-4DD9-4EFC-A162-6161B9ED9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86E5-D964-485E-B563-3DFB844C9DF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7327-3FE8-4676-A65E-4C23764E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gunn.github.io/ProcessingFinalProjec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913" y="4291860"/>
            <a:ext cx="6264087" cy="483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Visualizing the </a:t>
            </a:r>
            <a:r>
              <a:rPr lang="en-US" sz="3200" dirty="0" err="1" smtClean="0"/>
              <a:t>CrunchBase</a:t>
            </a:r>
            <a:r>
              <a:rPr lang="en-US" sz="3200" dirty="0" smtClean="0"/>
              <a:t>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4913" y="4888018"/>
            <a:ext cx="1480534" cy="3052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By Erica Gunn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4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a\Desktop\Processing_2016\Processing_Spring_2016\final-project\finalno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28600"/>
            <a:ext cx="1137893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4164" y="6324600"/>
            <a:ext cx="458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http://egunn.github.io/ProcessingFinalProject/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987"/>
            <a:ext cx="2685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structure: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0304" y="2147455"/>
            <a:ext cx="621202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3981" y="2147455"/>
            <a:ext cx="683322" cy="1219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000" y="1611868"/>
            <a:ext cx="94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Companies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0881" y="1611868"/>
            <a:ext cx="88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Investors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17278" y="2147455"/>
            <a:ext cx="911922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~1750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433" y="1611868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Connections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78564" y="2261616"/>
            <a:ext cx="102936" cy="100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7700" y="2261616"/>
            <a:ext cx="100584" cy="100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85077" y="46863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2289" y="4572000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9889" y="4991100"/>
            <a:ext cx="304800" cy="3048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257800"/>
            <a:ext cx="991156" cy="9144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5253" y="5361709"/>
            <a:ext cx="118872" cy="1143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37815" y="5600700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55565" y="5304559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3341" y="47625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32375" y="2895600"/>
            <a:ext cx="1853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87778" y="4961659"/>
            <a:ext cx="474812" cy="4572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7948" y="4980709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20762" y="4405745"/>
            <a:ext cx="304800" cy="3048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5184" y="4533900"/>
            <a:ext cx="358719" cy="3810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73162" y="5543550"/>
            <a:ext cx="118872" cy="1143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26254" y="5344391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62422" y="4610100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5003" y="5342659"/>
            <a:ext cx="118872" cy="1143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75642" y="3571009"/>
            <a:ext cx="18530" cy="61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987"/>
            <a:ext cx="2685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structure: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0304" y="2147455"/>
            <a:ext cx="621202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3981" y="2147455"/>
            <a:ext cx="683322" cy="1219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000" y="1611868"/>
            <a:ext cx="94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Companies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0881" y="1611868"/>
            <a:ext cx="88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Investors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17278" y="2147455"/>
            <a:ext cx="911922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~1750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433" y="1611868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Connections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78564" y="2261616"/>
            <a:ext cx="102936" cy="100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7700" y="2261616"/>
            <a:ext cx="100584" cy="100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85077" y="46863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2289" y="4572000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9889" y="4991100"/>
            <a:ext cx="304800" cy="3048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257800"/>
            <a:ext cx="991156" cy="9144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5253" y="5361709"/>
            <a:ext cx="118872" cy="1143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37815" y="5600700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55565" y="5304559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3341" y="47625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32375" y="2895600"/>
            <a:ext cx="1853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87778" y="4961659"/>
            <a:ext cx="474812" cy="4572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7948" y="4980709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20762" y="4405745"/>
            <a:ext cx="304800" cy="3048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5184" y="4533900"/>
            <a:ext cx="358719" cy="3810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73162" y="5543550"/>
            <a:ext cx="118872" cy="1143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26254" y="5344391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62422" y="4610100"/>
            <a:ext cx="251052" cy="2286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5003" y="5342659"/>
            <a:ext cx="118872" cy="1143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75642" y="3571009"/>
            <a:ext cx="18530" cy="61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3458763">
            <a:off x="1787178" y="2666169"/>
            <a:ext cx="2095778" cy="195349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55565" y="2311908"/>
            <a:ext cx="925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7948" y="20041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" y="3504410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Mouse select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3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987"/>
            <a:ext cx="2685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structure: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0304" y="2147455"/>
            <a:ext cx="621202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3981" y="2147455"/>
            <a:ext cx="683322" cy="1219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000" y="1611868"/>
            <a:ext cx="94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Companies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0881" y="1611868"/>
            <a:ext cx="88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Investors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17278" y="2147455"/>
            <a:ext cx="911922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~1750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433" y="1611868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Connections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78564" y="2261616"/>
            <a:ext cx="102936" cy="100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7700" y="2261616"/>
            <a:ext cx="100584" cy="100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85077" y="4686300"/>
            <a:ext cx="474812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2289" y="4572000"/>
            <a:ext cx="251052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9889" y="4991100"/>
            <a:ext cx="304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257800"/>
            <a:ext cx="991156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5253" y="5361709"/>
            <a:ext cx="118872" cy="11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37815" y="5600700"/>
            <a:ext cx="251052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55565" y="5304559"/>
            <a:ext cx="251052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3341" y="47625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32375" y="2895600"/>
            <a:ext cx="1853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87778" y="4961659"/>
            <a:ext cx="457200" cy="4572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4420" y="4980709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20762" y="4405745"/>
            <a:ext cx="304800" cy="3048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5183" y="4533900"/>
            <a:ext cx="384048" cy="3810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39634" y="5543550"/>
            <a:ext cx="118872" cy="1143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92726" y="5344391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62422" y="4610100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5372100"/>
            <a:ext cx="118872" cy="1143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3200747" y="4991100"/>
            <a:ext cx="2648237" cy="19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53470" y="3571009"/>
            <a:ext cx="19769" cy="1115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3458763">
            <a:off x="1787178" y="2666169"/>
            <a:ext cx="2095778" cy="195349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55565" y="2311908"/>
            <a:ext cx="925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7948" y="20041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" y="3504410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Mouse select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40172" y="2311908"/>
            <a:ext cx="925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92555" y="20041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66377" y="3504410"/>
            <a:ext cx="9265" cy="738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306617" y="4572000"/>
            <a:ext cx="3266545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6600" y="4991100"/>
            <a:ext cx="3072917" cy="42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987"/>
            <a:ext cx="2685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structure: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0304" y="2147455"/>
            <a:ext cx="621202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3981" y="2147455"/>
            <a:ext cx="683322" cy="1219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000" y="1611868"/>
            <a:ext cx="94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Companies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0881" y="1611868"/>
            <a:ext cx="88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Investors 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17278" y="2147455"/>
            <a:ext cx="911922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~1750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433" y="1611868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Connections</a:t>
            </a:r>
          </a:p>
          <a:p>
            <a:pPr algn="ctr"/>
            <a:r>
              <a:rPr lang="en-US" sz="1400" dirty="0" smtClean="0"/>
              <a:t>array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78564" y="2261616"/>
            <a:ext cx="102936" cy="100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7700" y="2261616"/>
            <a:ext cx="100584" cy="100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85077" y="4686300"/>
            <a:ext cx="474812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2289" y="4572000"/>
            <a:ext cx="251052" cy="228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9889" y="4991100"/>
            <a:ext cx="304800" cy="3048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257800"/>
            <a:ext cx="991156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5253" y="5361709"/>
            <a:ext cx="118872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37815" y="5600700"/>
            <a:ext cx="251052" cy="2286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55565" y="5304559"/>
            <a:ext cx="251052" cy="228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3341" y="4762500"/>
            <a:ext cx="474812" cy="457200"/>
          </a:xfrm>
          <a:prstGeom prst="ellipse">
            <a:avLst/>
          </a:prstGeom>
          <a:solidFill>
            <a:srgbClr val="89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32375" y="2895600"/>
            <a:ext cx="18530" cy="15240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87778" y="4961659"/>
            <a:ext cx="457200" cy="457200"/>
          </a:xfrm>
          <a:prstGeom prst="ellipse">
            <a:avLst/>
          </a:prstGeom>
          <a:solidFill>
            <a:srgbClr val="2E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4420" y="4980709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20762" y="4405745"/>
            <a:ext cx="304800" cy="3048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25183" y="4533900"/>
            <a:ext cx="384048" cy="3810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39634" y="5543550"/>
            <a:ext cx="118872" cy="1143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92726" y="5344391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62422" y="4610100"/>
            <a:ext cx="228600" cy="2286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5372100"/>
            <a:ext cx="118872" cy="114300"/>
          </a:xfrm>
          <a:prstGeom prst="ellipse">
            <a:avLst/>
          </a:prstGeom>
          <a:solidFill>
            <a:srgbClr val="8CD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3200747" y="4991100"/>
            <a:ext cx="2648237" cy="19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53470" y="3571009"/>
            <a:ext cx="18530" cy="134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3458763">
            <a:off x="1787178" y="2666169"/>
            <a:ext cx="2095778" cy="195349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53683" y="3489025"/>
            <a:ext cx="11560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Mouse select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55565" y="2311908"/>
            <a:ext cx="92554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7948" y="20041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update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 rot="8141237" flipH="1">
            <a:off x="5260348" y="2666169"/>
            <a:ext cx="2095778" cy="1953490"/>
          </a:xfrm>
          <a:prstGeom prst="arc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9600" y="3504410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Mouse select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105400" y="2804886"/>
            <a:ext cx="925542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33983" y="2511099"/>
            <a:ext cx="702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072164" y="2771045"/>
            <a:ext cx="925542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747" y="2477258"/>
            <a:ext cx="702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40172" y="2311908"/>
            <a:ext cx="92554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92555" y="20041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update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66377" y="3504410"/>
            <a:ext cx="9265" cy="7385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30434" y="2918266"/>
            <a:ext cx="9265" cy="1487479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96681" y="3489025"/>
            <a:ext cx="13959" cy="75392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71800" y="5190259"/>
            <a:ext cx="2974056" cy="52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30705" y="5143500"/>
            <a:ext cx="320533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211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Prototypes: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884402"/>
            <a:ext cx="1600200" cy="3253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0514" y="1896979"/>
            <a:ext cx="1565195" cy="3253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4917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ompanies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5619" y="2261755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Investors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71439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3171599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362879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incRadius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5619" y="2699266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5619" y="3156466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5619" y="361366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incRadius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87" y="1371600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did in class: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8200" y="1898915"/>
            <a:ext cx="4000828" cy="2319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211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Prototypes: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884402"/>
            <a:ext cx="1600200" cy="3253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0514" y="1896979"/>
            <a:ext cx="1565195" cy="3253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4917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ompanies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5619" y="2261755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Investors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71439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3171599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362879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incRadius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5619" y="2699266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5619" y="3156466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5619" y="361366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incRadius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87" y="1371600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did in class: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1385204"/>
            <a:ext cx="195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did instead: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8200" y="4313980"/>
            <a:ext cx="2025733" cy="2131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57419" y="4313980"/>
            <a:ext cx="1891609" cy="21318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0601" y="4547667"/>
            <a:ext cx="155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ompanies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2524" y="4560244"/>
            <a:ext cx="1027397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Investors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0601" y="5089402"/>
            <a:ext cx="21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drawCompany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0601" y="5611134"/>
            <a:ext cx="23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updateCompany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0600" y="3498826"/>
            <a:ext cx="154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incRadius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2524" y="5074269"/>
            <a:ext cx="1554015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drawInvestor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2524" y="5626888"/>
            <a:ext cx="17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updateInvestor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9032" y="2079026"/>
            <a:ext cx="155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Particle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1" y="2508516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1" y="3000436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146</Words>
  <Application>Microsoft Office PowerPoint</Application>
  <PresentationFormat>On-screen Show (4:3)</PresentationFormat>
  <Paragraphs>87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8</cp:revision>
  <dcterms:created xsi:type="dcterms:W3CDTF">2016-04-18T20:16:13Z</dcterms:created>
  <dcterms:modified xsi:type="dcterms:W3CDTF">2016-04-18T21:41:27Z</dcterms:modified>
</cp:coreProperties>
</file>