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EEB9-431F-43A9-92C4-7F7931654A2B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F7A3-B40D-440E-AD9E-3EEC32BA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2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EEB9-431F-43A9-92C4-7F7931654A2B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F7A3-B40D-440E-AD9E-3EEC32BA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6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EEB9-431F-43A9-92C4-7F7931654A2B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F7A3-B40D-440E-AD9E-3EEC32BA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2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EEB9-431F-43A9-92C4-7F7931654A2B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F7A3-B40D-440E-AD9E-3EEC32BA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9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EEB9-431F-43A9-92C4-7F7931654A2B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F7A3-B40D-440E-AD9E-3EEC32BA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3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EEB9-431F-43A9-92C4-7F7931654A2B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F7A3-B40D-440E-AD9E-3EEC32BA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7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EEB9-431F-43A9-92C4-7F7931654A2B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F7A3-B40D-440E-AD9E-3EEC32BA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0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EEB9-431F-43A9-92C4-7F7931654A2B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F7A3-B40D-440E-AD9E-3EEC32BA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9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EEB9-431F-43A9-92C4-7F7931654A2B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F7A3-B40D-440E-AD9E-3EEC32BA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EEB9-431F-43A9-92C4-7F7931654A2B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F7A3-B40D-440E-AD9E-3EEC32BA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EEB9-431F-43A9-92C4-7F7931654A2B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F7A3-B40D-440E-AD9E-3EEC32BA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7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9EEB9-431F-43A9-92C4-7F7931654A2B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9F7A3-B40D-440E-AD9E-3EEC32BA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1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92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2</cp:revision>
  <dcterms:created xsi:type="dcterms:W3CDTF">2016-02-02T22:12:45Z</dcterms:created>
  <dcterms:modified xsi:type="dcterms:W3CDTF">2016-02-03T04:15:50Z</dcterms:modified>
</cp:coreProperties>
</file>