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5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6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5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6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3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5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3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827A2-23A4-41F3-BD78-642B36115464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7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51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22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954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</dc:creator>
  <cp:lastModifiedBy>erica</cp:lastModifiedBy>
  <cp:revision>5</cp:revision>
  <dcterms:created xsi:type="dcterms:W3CDTF">2016-03-25T02:38:36Z</dcterms:created>
  <dcterms:modified xsi:type="dcterms:W3CDTF">2016-03-29T21:08:17Z</dcterms:modified>
</cp:coreProperties>
</file>