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27A2-23A4-41F3-BD78-642B36115464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5835-BE63-41ED-A0BC-7DD0001D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5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22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3</cp:revision>
  <dcterms:created xsi:type="dcterms:W3CDTF">2016-03-25T02:38:36Z</dcterms:created>
  <dcterms:modified xsi:type="dcterms:W3CDTF">2016-03-25T22:06:01Z</dcterms:modified>
</cp:coreProperties>
</file>