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rica\Desktop\ResearchMethods\R-projects\Soil-data\WorldBankData\WorldBandLandArea\WBLandArea_countries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WBLandArea_countries!$A$1:$A$217</c:f>
              <c:strCache>
                <c:ptCount val="217"/>
                <c:pt idx="0">
                  <c:v>Country Name</c:v>
                </c:pt>
                <c:pt idx="1">
                  <c:v>Russian Federation</c:v>
                </c:pt>
                <c:pt idx="2">
                  <c:v>China</c:v>
                </c:pt>
                <c:pt idx="3">
                  <c:v>United States</c:v>
                </c:pt>
                <c:pt idx="4">
                  <c:v>Canada</c:v>
                </c:pt>
                <c:pt idx="5">
                  <c:v>Brazil</c:v>
                </c:pt>
                <c:pt idx="6">
                  <c:v>Australia</c:v>
                </c:pt>
                <c:pt idx="7">
                  <c:v>India</c:v>
                </c:pt>
                <c:pt idx="8">
                  <c:v>Argentina</c:v>
                </c:pt>
                <c:pt idx="9">
                  <c:v>Kazakhstan</c:v>
                </c:pt>
                <c:pt idx="10">
                  <c:v>Algeria</c:v>
                </c:pt>
                <c:pt idx="11">
                  <c:v>Sudan</c:v>
                </c:pt>
                <c:pt idx="12">
                  <c:v>Congo, Dem. Rep.</c:v>
                </c:pt>
                <c:pt idx="13">
                  <c:v>Saudi Arabia</c:v>
                </c:pt>
                <c:pt idx="14">
                  <c:v>Mexico</c:v>
                </c:pt>
                <c:pt idx="15">
                  <c:v>Indonesia</c:v>
                </c:pt>
                <c:pt idx="16">
                  <c:v>Libya</c:v>
                </c:pt>
                <c:pt idx="17">
                  <c:v>Iran, Islamic Rep.</c:v>
                </c:pt>
                <c:pt idx="18">
                  <c:v>Mongolia</c:v>
                </c:pt>
                <c:pt idx="19">
                  <c:v>Peru</c:v>
                </c:pt>
                <c:pt idx="20">
                  <c:v>Niger</c:v>
                </c:pt>
                <c:pt idx="21">
                  <c:v>Chad</c:v>
                </c:pt>
                <c:pt idx="22">
                  <c:v>Angola</c:v>
                </c:pt>
                <c:pt idx="23">
                  <c:v>Mali</c:v>
                </c:pt>
                <c:pt idx="24">
                  <c:v>South Africa</c:v>
                </c:pt>
                <c:pt idx="25">
                  <c:v>Colombia</c:v>
                </c:pt>
                <c:pt idx="26">
                  <c:v>Bolivia</c:v>
                </c:pt>
                <c:pt idx="27">
                  <c:v>Mauritania</c:v>
                </c:pt>
                <c:pt idx="28">
                  <c:v>Ethiopia</c:v>
                </c:pt>
                <c:pt idx="29">
                  <c:v>Egypt, Arab Rep.</c:v>
                </c:pt>
                <c:pt idx="30">
                  <c:v>Nigeria</c:v>
                </c:pt>
                <c:pt idx="31">
                  <c:v>Tanzania</c:v>
                </c:pt>
                <c:pt idx="32">
                  <c:v>Venezuela, RB</c:v>
                </c:pt>
                <c:pt idx="33">
                  <c:v>Namibia</c:v>
                </c:pt>
                <c:pt idx="34">
                  <c:v>Mozambique</c:v>
                </c:pt>
                <c:pt idx="35">
                  <c:v>Pakistan</c:v>
                </c:pt>
                <c:pt idx="36">
                  <c:v>Turkey</c:v>
                </c:pt>
                <c:pt idx="37">
                  <c:v>Chile</c:v>
                </c:pt>
                <c:pt idx="38">
                  <c:v>Zambia</c:v>
                </c:pt>
                <c:pt idx="39">
                  <c:v>Myanmar</c:v>
                </c:pt>
                <c:pt idx="40">
                  <c:v>Afghanistan</c:v>
                </c:pt>
                <c:pt idx="41">
                  <c:v>Somalia</c:v>
                </c:pt>
                <c:pt idx="42">
                  <c:v>Central African Republic</c:v>
                </c:pt>
                <c:pt idx="43">
                  <c:v>Madagascar</c:v>
                </c:pt>
                <c:pt idx="44">
                  <c:v>Ukraine</c:v>
                </c:pt>
                <c:pt idx="45">
                  <c:v>Kenya</c:v>
                </c:pt>
                <c:pt idx="46">
                  <c:v>Botswana</c:v>
                </c:pt>
                <c:pt idx="47">
                  <c:v>France</c:v>
                </c:pt>
                <c:pt idx="48">
                  <c:v>Yemen, Rep.</c:v>
                </c:pt>
                <c:pt idx="49">
                  <c:v>Thailand</c:v>
                </c:pt>
                <c:pt idx="50">
                  <c:v>Spain</c:v>
                </c:pt>
                <c:pt idx="51">
                  <c:v>Cameroon</c:v>
                </c:pt>
                <c:pt idx="52">
                  <c:v>Turkmenistan</c:v>
                </c:pt>
                <c:pt idx="53">
                  <c:v>Papua New Guinea</c:v>
                </c:pt>
                <c:pt idx="54">
                  <c:v>Morocco</c:v>
                </c:pt>
                <c:pt idx="55">
                  <c:v>Iraq</c:v>
                </c:pt>
                <c:pt idx="56">
                  <c:v>Uzbekistan</c:v>
                </c:pt>
                <c:pt idx="57">
                  <c:v>Greenland</c:v>
                </c:pt>
                <c:pt idx="58">
                  <c:v>Sweden</c:v>
                </c:pt>
                <c:pt idx="59">
                  <c:v>Caribbean small states</c:v>
                </c:pt>
                <c:pt idx="60">
                  <c:v>Paraguay</c:v>
                </c:pt>
                <c:pt idx="61">
                  <c:v>Zimbabwe</c:v>
                </c:pt>
                <c:pt idx="62">
                  <c:v>Norway</c:v>
                </c:pt>
                <c:pt idx="63">
                  <c:v>Japan</c:v>
                </c:pt>
                <c:pt idx="64">
                  <c:v>Germany</c:v>
                </c:pt>
                <c:pt idx="65">
                  <c:v>Congo, Rep.</c:v>
                </c:pt>
                <c:pt idx="66">
                  <c:v>Malaysia</c:v>
                </c:pt>
                <c:pt idx="67">
                  <c:v>Cote d'Ivoire</c:v>
                </c:pt>
                <c:pt idx="68">
                  <c:v>Vietnam</c:v>
                </c:pt>
                <c:pt idx="69">
                  <c:v>Oman</c:v>
                </c:pt>
                <c:pt idx="70">
                  <c:v>Poland</c:v>
                </c:pt>
                <c:pt idx="71">
                  <c:v>Finland</c:v>
                </c:pt>
                <c:pt idx="72">
                  <c:v>Philippines</c:v>
                </c:pt>
                <c:pt idx="73">
                  <c:v>Italy</c:v>
                </c:pt>
                <c:pt idx="74">
                  <c:v>Burkina Faso</c:v>
                </c:pt>
                <c:pt idx="75">
                  <c:v>New Zealand</c:v>
                </c:pt>
                <c:pt idx="76">
                  <c:v>Gabon</c:v>
                </c:pt>
                <c:pt idx="77">
                  <c:v>Ecuador</c:v>
                </c:pt>
                <c:pt idx="78">
                  <c:v>Guinea</c:v>
                </c:pt>
                <c:pt idx="79">
                  <c:v>United Kingdom</c:v>
                </c:pt>
                <c:pt idx="80">
                  <c:v>Lao PDR</c:v>
                </c:pt>
                <c:pt idx="81">
                  <c:v>Romania</c:v>
                </c:pt>
                <c:pt idx="82">
                  <c:v>Ghana</c:v>
                </c:pt>
                <c:pt idx="83">
                  <c:v>Belarus</c:v>
                </c:pt>
                <c:pt idx="84">
                  <c:v>Uganda</c:v>
                </c:pt>
                <c:pt idx="85">
                  <c:v>Guyana</c:v>
                </c:pt>
                <c:pt idx="86">
                  <c:v>Senegal</c:v>
                </c:pt>
                <c:pt idx="87">
                  <c:v>Kyrgyz Republic</c:v>
                </c:pt>
                <c:pt idx="88">
                  <c:v>Syrian Arab Republic</c:v>
                </c:pt>
                <c:pt idx="89">
                  <c:v>Cambodia</c:v>
                </c:pt>
                <c:pt idx="90">
                  <c:v>Uruguay</c:v>
                </c:pt>
                <c:pt idx="91">
                  <c:v>Suriname</c:v>
                </c:pt>
                <c:pt idx="92">
                  <c:v>Tunisia</c:v>
                </c:pt>
                <c:pt idx="93">
                  <c:v>Nepal</c:v>
                </c:pt>
                <c:pt idx="94">
                  <c:v>Tajikistan</c:v>
                </c:pt>
                <c:pt idx="95">
                  <c:v>Bangladesh</c:v>
                </c:pt>
                <c:pt idx="96">
                  <c:v>Greece</c:v>
                </c:pt>
                <c:pt idx="97">
                  <c:v>Korea, Dem. Rep.</c:v>
                </c:pt>
                <c:pt idx="98">
                  <c:v>Nicaragua</c:v>
                </c:pt>
                <c:pt idx="99">
                  <c:v>Benin</c:v>
                </c:pt>
                <c:pt idx="100">
                  <c:v>Honduras</c:v>
                </c:pt>
                <c:pt idx="101">
                  <c:v>Bulgaria</c:v>
                </c:pt>
                <c:pt idx="102">
                  <c:v>Guatemala</c:v>
                </c:pt>
                <c:pt idx="103">
                  <c:v>Cuba</c:v>
                </c:pt>
                <c:pt idx="104">
                  <c:v>Eritrea</c:v>
                </c:pt>
                <c:pt idx="105">
                  <c:v>Iceland</c:v>
                </c:pt>
                <c:pt idx="106">
                  <c:v>Korea, Rep.</c:v>
                </c:pt>
                <c:pt idx="107">
                  <c:v>Liberia</c:v>
                </c:pt>
                <c:pt idx="108">
                  <c:v>Malawi</c:v>
                </c:pt>
                <c:pt idx="109">
                  <c:v>Portugal</c:v>
                </c:pt>
                <c:pt idx="110">
                  <c:v>Hungary</c:v>
                </c:pt>
                <c:pt idx="111">
                  <c:v>Jordan</c:v>
                </c:pt>
                <c:pt idx="112">
                  <c:v>Serbia</c:v>
                </c:pt>
                <c:pt idx="113">
                  <c:v>United Arab Emirates</c:v>
                </c:pt>
                <c:pt idx="114">
                  <c:v>Azerbaijan</c:v>
                </c:pt>
                <c:pt idx="115">
                  <c:v>Austria</c:v>
                </c:pt>
                <c:pt idx="116">
                  <c:v>Czech Republic</c:v>
                </c:pt>
                <c:pt idx="117">
                  <c:v>Panama</c:v>
                </c:pt>
                <c:pt idx="118">
                  <c:v>Sierra Leone</c:v>
                </c:pt>
                <c:pt idx="119">
                  <c:v>Georgia</c:v>
                </c:pt>
                <c:pt idx="120">
                  <c:v>Ireland</c:v>
                </c:pt>
                <c:pt idx="121">
                  <c:v>Pacific island small states</c:v>
                </c:pt>
                <c:pt idx="122">
                  <c:v>Sri Lanka</c:v>
                </c:pt>
                <c:pt idx="123">
                  <c:v>Lithuania</c:v>
                </c:pt>
                <c:pt idx="124">
                  <c:v>Latvia</c:v>
                </c:pt>
                <c:pt idx="125">
                  <c:v>Croatia</c:v>
                </c:pt>
                <c:pt idx="126">
                  <c:v>Togo</c:v>
                </c:pt>
                <c:pt idx="127">
                  <c:v>Bosnia and Herzegovina</c:v>
                </c:pt>
                <c:pt idx="128">
                  <c:v>Costa Rica</c:v>
                </c:pt>
                <c:pt idx="129">
                  <c:v>Dominican Republic</c:v>
                </c:pt>
                <c:pt idx="130">
                  <c:v>Slovak Republic</c:v>
                </c:pt>
                <c:pt idx="131">
                  <c:v>Denmark</c:v>
                </c:pt>
                <c:pt idx="132">
                  <c:v>Estonia</c:v>
                </c:pt>
                <c:pt idx="133">
                  <c:v>Switzerland</c:v>
                </c:pt>
                <c:pt idx="134">
                  <c:v>Bhutan</c:v>
                </c:pt>
                <c:pt idx="135">
                  <c:v>Netherlands</c:v>
                </c:pt>
                <c:pt idx="136">
                  <c:v>Moldova</c:v>
                </c:pt>
                <c:pt idx="137">
                  <c:v>Lesotho</c:v>
                </c:pt>
                <c:pt idx="138">
                  <c:v>Belgium</c:v>
                </c:pt>
                <c:pt idx="139">
                  <c:v>Armenia</c:v>
                </c:pt>
                <c:pt idx="140">
                  <c:v>Guinea-Bissau</c:v>
                </c:pt>
                <c:pt idx="141">
                  <c:v>Equatorial Guinea</c:v>
                </c:pt>
                <c:pt idx="142">
                  <c:v>Solomon Islands</c:v>
                </c:pt>
                <c:pt idx="143">
                  <c:v>Haiti</c:v>
                </c:pt>
                <c:pt idx="144">
                  <c:v>Albania</c:v>
                </c:pt>
                <c:pt idx="145">
                  <c:v>Burundi</c:v>
                </c:pt>
                <c:pt idx="146">
                  <c:v>Macedonia, FYR</c:v>
                </c:pt>
                <c:pt idx="147">
                  <c:v>Rwanda</c:v>
                </c:pt>
                <c:pt idx="148">
                  <c:v>Djibouti</c:v>
                </c:pt>
                <c:pt idx="149">
                  <c:v>Belize</c:v>
                </c:pt>
                <c:pt idx="150">
                  <c:v>Israel</c:v>
                </c:pt>
                <c:pt idx="151">
                  <c:v>El Salvador</c:v>
                </c:pt>
                <c:pt idx="152">
                  <c:v>Slovenia</c:v>
                </c:pt>
                <c:pt idx="153">
                  <c:v>New Caledonia</c:v>
                </c:pt>
                <c:pt idx="154">
                  <c:v>Fiji</c:v>
                </c:pt>
                <c:pt idx="155">
                  <c:v>Kuwait</c:v>
                </c:pt>
                <c:pt idx="156">
                  <c:v>Swaziland</c:v>
                </c:pt>
                <c:pt idx="157">
                  <c:v>Timor-Leste</c:v>
                </c:pt>
                <c:pt idx="158">
                  <c:v>Montenegro</c:v>
                </c:pt>
                <c:pt idx="159">
                  <c:v>Vanuatu</c:v>
                </c:pt>
                <c:pt idx="160">
                  <c:v>Qatar</c:v>
                </c:pt>
                <c:pt idx="161">
                  <c:v>Kosovo</c:v>
                </c:pt>
                <c:pt idx="162">
                  <c:v>Jamaica</c:v>
                </c:pt>
                <c:pt idx="163">
                  <c:v>Lebanon</c:v>
                </c:pt>
                <c:pt idx="164">
                  <c:v>Gambia, The</c:v>
                </c:pt>
                <c:pt idx="165">
                  <c:v>Bahamas, The</c:v>
                </c:pt>
                <c:pt idx="166">
                  <c:v>Cyprus</c:v>
                </c:pt>
                <c:pt idx="167">
                  <c:v>Puerto Rico</c:v>
                </c:pt>
                <c:pt idx="168">
                  <c:v>West Bank and Gaza</c:v>
                </c:pt>
                <c:pt idx="169">
                  <c:v>Brunei Darussalam</c:v>
                </c:pt>
                <c:pt idx="170">
                  <c:v>Trinidad and Tobago</c:v>
                </c:pt>
                <c:pt idx="171">
                  <c:v>Cabo Verde</c:v>
                </c:pt>
                <c:pt idx="172">
                  <c:v>French Polynesia</c:v>
                </c:pt>
                <c:pt idx="173">
                  <c:v>Samoa</c:v>
                </c:pt>
                <c:pt idx="174">
                  <c:v>Luxembourg</c:v>
                </c:pt>
                <c:pt idx="175">
                  <c:v>Mauritius</c:v>
                </c:pt>
                <c:pt idx="176">
                  <c:v>Comoros</c:v>
                </c:pt>
                <c:pt idx="177">
                  <c:v>Faeroe Islands</c:v>
                </c:pt>
                <c:pt idx="178">
                  <c:v>Hong Kong SAR, China</c:v>
                </c:pt>
                <c:pt idx="179">
                  <c:v>Sao Tome and Principe</c:v>
                </c:pt>
                <c:pt idx="180">
                  <c:v>Turks and Caicos Islands</c:v>
                </c:pt>
                <c:pt idx="181">
                  <c:v>Kiribati</c:v>
                </c:pt>
                <c:pt idx="182">
                  <c:v>Bahrain</c:v>
                </c:pt>
                <c:pt idx="183">
                  <c:v>Dominica</c:v>
                </c:pt>
                <c:pt idx="184">
                  <c:v>Tonga</c:v>
                </c:pt>
                <c:pt idx="185">
                  <c:v>Singapore</c:v>
                </c:pt>
                <c:pt idx="186">
                  <c:v>Micronesia, Fed. Sts.</c:v>
                </c:pt>
                <c:pt idx="187">
                  <c:v>St. Lucia</c:v>
                </c:pt>
                <c:pt idx="188">
                  <c:v>Isle of Man</c:v>
                </c:pt>
                <c:pt idx="189">
                  <c:v>Guam</c:v>
                </c:pt>
                <c:pt idx="190">
                  <c:v>Andorra</c:v>
                </c:pt>
                <c:pt idx="191">
                  <c:v>Northern Mariana Islands</c:v>
                </c:pt>
                <c:pt idx="192">
                  <c:v>Palau</c:v>
                </c:pt>
                <c:pt idx="193">
                  <c:v>Seychelles</c:v>
                </c:pt>
                <c:pt idx="194">
                  <c:v>Curacao</c:v>
                </c:pt>
                <c:pt idx="195">
                  <c:v>Antigua and Barbuda</c:v>
                </c:pt>
                <c:pt idx="196">
                  <c:v>Barbados</c:v>
                </c:pt>
                <c:pt idx="197">
                  <c:v>St. Vincent and the Grenadines</c:v>
                </c:pt>
                <c:pt idx="198">
                  <c:v>Virgin Islands (U.S.)</c:v>
                </c:pt>
                <c:pt idx="199">
                  <c:v>Grenada</c:v>
                </c:pt>
                <c:pt idx="200">
                  <c:v>Malta</c:v>
                </c:pt>
                <c:pt idx="201">
                  <c:v>Maldives</c:v>
                </c:pt>
                <c:pt idx="202">
                  <c:v>St. Kitts and Nevis</c:v>
                </c:pt>
                <c:pt idx="203">
                  <c:v>Cayman Islands</c:v>
                </c:pt>
                <c:pt idx="204">
                  <c:v>American Samoa</c:v>
                </c:pt>
                <c:pt idx="205">
                  <c:v>Channel Islands</c:v>
                </c:pt>
                <c:pt idx="206">
                  <c:v>Aruba</c:v>
                </c:pt>
                <c:pt idx="207">
                  <c:v>Marshall Islands</c:v>
                </c:pt>
                <c:pt idx="208">
                  <c:v>Liechtenstein</c:v>
                </c:pt>
                <c:pt idx="209">
                  <c:v>San Marino</c:v>
                </c:pt>
                <c:pt idx="210">
                  <c:v>St. Martin (French part)</c:v>
                </c:pt>
                <c:pt idx="211">
                  <c:v>Bermuda</c:v>
                </c:pt>
                <c:pt idx="212">
                  <c:v>Sint Maarten (Dutch part)</c:v>
                </c:pt>
                <c:pt idx="213">
                  <c:v>Macao SAR, China</c:v>
                </c:pt>
                <c:pt idx="214">
                  <c:v>Tuvalu</c:v>
                </c:pt>
                <c:pt idx="215">
                  <c:v>Monaco</c:v>
                </c:pt>
                <c:pt idx="216">
                  <c:v>South Sudan</c:v>
                </c:pt>
              </c:strCache>
            </c:strRef>
          </c:cat>
          <c:val>
            <c:numRef>
              <c:f>WBLandArea_countries!$BG$1:$BG$51</c:f>
              <c:numCache>
                <c:formatCode>General</c:formatCode>
                <c:ptCount val="51"/>
                <c:pt idx="0">
                  <c:v>2014</c:v>
                </c:pt>
                <c:pt idx="1">
                  <c:v>16376870</c:v>
                </c:pt>
                <c:pt idx="2">
                  <c:v>9388211</c:v>
                </c:pt>
                <c:pt idx="3">
                  <c:v>9147420</c:v>
                </c:pt>
                <c:pt idx="4">
                  <c:v>9093510</c:v>
                </c:pt>
                <c:pt idx="5">
                  <c:v>8358140</c:v>
                </c:pt>
                <c:pt idx="6">
                  <c:v>7682300</c:v>
                </c:pt>
                <c:pt idx="7">
                  <c:v>2973190</c:v>
                </c:pt>
                <c:pt idx="8">
                  <c:v>2736690</c:v>
                </c:pt>
                <c:pt idx="9">
                  <c:v>2699700</c:v>
                </c:pt>
                <c:pt idx="10">
                  <c:v>2381740</c:v>
                </c:pt>
                <c:pt idx="11">
                  <c:v>2376000</c:v>
                </c:pt>
                <c:pt idx="12">
                  <c:v>2267050</c:v>
                </c:pt>
                <c:pt idx="13">
                  <c:v>2149690</c:v>
                </c:pt>
                <c:pt idx="14">
                  <c:v>1943950</c:v>
                </c:pt>
                <c:pt idx="15">
                  <c:v>1811570</c:v>
                </c:pt>
                <c:pt idx="16">
                  <c:v>1759540</c:v>
                </c:pt>
                <c:pt idx="17">
                  <c:v>1628550</c:v>
                </c:pt>
                <c:pt idx="18">
                  <c:v>1553560</c:v>
                </c:pt>
                <c:pt idx="19">
                  <c:v>1280000</c:v>
                </c:pt>
                <c:pt idx="20">
                  <c:v>1266700</c:v>
                </c:pt>
                <c:pt idx="21">
                  <c:v>1259200</c:v>
                </c:pt>
                <c:pt idx="22">
                  <c:v>1246700</c:v>
                </c:pt>
                <c:pt idx="23">
                  <c:v>1220190</c:v>
                </c:pt>
                <c:pt idx="24">
                  <c:v>1213090</c:v>
                </c:pt>
                <c:pt idx="25">
                  <c:v>1109500</c:v>
                </c:pt>
                <c:pt idx="26">
                  <c:v>1083300</c:v>
                </c:pt>
                <c:pt idx="27">
                  <c:v>1030700</c:v>
                </c:pt>
                <c:pt idx="28">
                  <c:v>1000000</c:v>
                </c:pt>
                <c:pt idx="29">
                  <c:v>995450</c:v>
                </c:pt>
                <c:pt idx="30">
                  <c:v>910770</c:v>
                </c:pt>
                <c:pt idx="31">
                  <c:v>885800</c:v>
                </c:pt>
                <c:pt idx="32">
                  <c:v>882050</c:v>
                </c:pt>
                <c:pt idx="33">
                  <c:v>823290</c:v>
                </c:pt>
                <c:pt idx="34">
                  <c:v>786380</c:v>
                </c:pt>
                <c:pt idx="35">
                  <c:v>770880</c:v>
                </c:pt>
                <c:pt idx="36">
                  <c:v>769630</c:v>
                </c:pt>
                <c:pt idx="37">
                  <c:v>743532</c:v>
                </c:pt>
                <c:pt idx="38">
                  <c:v>743390</c:v>
                </c:pt>
                <c:pt idx="39">
                  <c:v>653080</c:v>
                </c:pt>
                <c:pt idx="40">
                  <c:v>652860</c:v>
                </c:pt>
                <c:pt idx="41">
                  <c:v>627340</c:v>
                </c:pt>
                <c:pt idx="42">
                  <c:v>622980</c:v>
                </c:pt>
                <c:pt idx="43">
                  <c:v>581800</c:v>
                </c:pt>
                <c:pt idx="44">
                  <c:v>579320</c:v>
                </c:pt>
                <c:pt idx="45">
                  <c:v>569140</c:v>
                </c:pt>
                <c:pt idx="46">
                  <c:v>566730</c:v>
                </c:pt>
                <c:pt idx="47">
                  <c:v>547557</c:v>
                </c:pt>
                <c:pt idx="48">
                  <c:v>527970</c:v>
                </c:pt>
                <c:pt idx="49">
                  <c:v>510890</c:v>
                </c:pt>
                <c:pt idx="50">
                  <c:v>500210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6559872"/>
        <c:axId val="56565760"/>
      </c:barChart>
      <c:catAx>
        <c:axId val="56559872"/>
        <c:scaling>
          <c:orientation val="minMax"/>
        </c:scaling>
        <c:delete val="0"/>
        <c:axPos val="b"/>
        <c:majorTickMark val="out"/>
        <c:minorTickMark val="none"/>
        <c:tickLblPos val="nextTo"/>
        <c:crossAx val="56565760"/>
        <c:crosses val="autoZero"/>
        <c:auto val="1"/>
        <c:lblAlgn val="ctr"/>
        <c:lblOffset val="100"/>
        <c:noMultiLvlLbl val="0"/>
      </c:catAx>
      <c:valAx>
        <c:axId val="565657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65598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CB48-C75A-4EE3-BB6C-A0DB64EEFEF1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3A0D-45B3-4D62-BCED-1C3402011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67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CB48-C75A-4EE3-BB6C-A0DB64EEFEF1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3A0D-45B3-4D62-BCED-1C3402011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8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CB48-C75A-4EE3-BB6C-A0DB64EEFEF1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3A0D-45B3-4D62-BCED-1C3402011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CB48-C75A-4EE3-BB6C-A0DB64EEFEF1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3A0D-45B3-4D62-BCED-1C3402011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5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CB48-C75A-4EE3-BB6C-A0DB64EEFEF1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3A0D-45B3-4D62-BCED-1C3402011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2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CB48-C75A-4EE3-BB6C-A0DB64EEFEF1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3A0D-45B3-4D62-BCED-1C3402011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9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CB48-C75A-4EE3-BB6C-A0DB64EEFEF1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3A0D-45B3-4D62-BCED-1C3402011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2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CB48-C75A-4EE3-BB6C-A0DB64EEFEF1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3A0D-45B3-4D62-BCED-1C3402011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7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CB48-C75A-4EE3-BB6C-A0DB64EEFEF1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3A0D-45B3-4D62-BCED-1C3402011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3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CB48-C75A-4EE3-BB6C-A0DB64EEFEF1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3A0D-45B3-4D62-BCED-1C3402011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3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CB48-C75A-4EE3-BB6C-A0DB64EEFEF1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3A0D-45B3-4D62-BCED-1C3402011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6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1CB48-C75A-4EE3-BB6C-A0DB64EEFEF1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F3A0D-45B3-4D62-BCED-1C3402011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8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74128"/>
              </p:ext>
            </p:extLst>
          </p:nvPr>
        </p:nvGraphicFramePr>
        <p:xfrm>
          <a:off x="228601" y="457200"/>
          <a:ext cx="85344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53000" y="6026727"/>
            <a:ext cx="400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50 countries = 87.3% total land mass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2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343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60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9</Words>
  <Application>Microsoft Office PowerPoint</Application>
  <PresentationFormat>On-screen Show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</dc:creator>
  <cp:lastModifiedBy>erica</cp:lastModifiedBy>
  <cp:revision>2</cp:revision>
  <dcterms:created xsi:type="dcterms:W3CDTF">2016-02-20T17:28:16Z</dcterms:created>
  <dcterms:modified xsi:type="dcterms:W3CDTF">2016-02-20T22:58:41Z</dcterms:modified>
</cp:coreProperties>
</file>