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US-BrazilcomparisonWB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US-BrazilcomparisonWB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WorldBandLandArea\WBLandAre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WorldBankCerealYieldpHectare\WBCerealpHectare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WorldBankAgricLand\87a3d8c1-4daa-4e01-8ae5-5fad668999c8_v2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ResearchMethods\R-projects\Soil-data\WorldBankData\WorldBankForestasPctLandArea\WBForestpLandAre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Sheet1!$E$6:$BG$6</c:f>
              <c:numCache>
                <c:formatCode>General</c:formatCode>
                <c:ptCount val="55"/>
                <c:pt idx="0">
                  <c:v>180671000</c:v>
                </c:pt>
                <c:pt idx="1">
                  <c:v>183691000</c:v>
                </c:pt>
                <c:pt idx="2">
                  <c:v>186538000</c:v>
                </c:pt>
                <c:pt idx="3">
                  <c:v>189242000</c:v>
                </c:pt>
                <c:pt idx="4">
                  <c:v>191889000</c:v>
                </c:pt>
                <c:pt idx="5">
                  <c:v>194303000</c:v>
                </c:pt>
                <c:pt idx="6">
                  <c:v>196560000</c:v>
                </c:pt>
                <c:pt idx="7">
                  <c:v>198712000</c:v>
                </c:pt>
                <c:pt idx="8">
                  <c:v>200706000</c:v>
                </c:pt>
                <c:pt idx="9">
                  <c:v>202677000</c:v>
                </c:pt>
                <c:pt idx="10">
                  <c:v>205052000</c:v>
                </c:pt>
                <c:pt idx="11">
                  <c:v>207661000</c:v>
                </c:pt>
                <c:pt idx="12">
                  <c:v>209896000</c:v>
                </c:pt>
                <c:pt idx="13">
                  <c:v>211909000</c:v>
                </c:pt>
                <c:pt idx="14">
                  <c:v>213854000</c:v>
                </c:pt>
                <c:pt idx="15">
                  <c:v>215973000</c:v>
                </c:pt>
                <c:pt idx="16">
                  <c:v>218035000</c:v>
                </c:pt>
                <c:pt idx="17">
                  <c:v>220239000</c:v>
                </c:pt>
                <c:pt idx="18">
                  <c:v>222585000</c:v>
                </c:pt>
                <c:pt idx="19">
                  <c:v>225055000</c:v>
                </c:pt>
                <c:pt idx="20">
                  <c:v>227225000</c:v>
                </c:pt>
                <c:pt idx="21">
                  <c:v>229466000</c:v>
                </c:pt>
                <c:pt idx="22">
                  <c:v>231664000</c:v>
                </c:pt>
                <c:pt idx="23">
                  <c:v>233792000</c:v>
                </c:pt>
                <c:pt idx="24">
                  <c:v>235825000</c:v>
                </c:pt>
                <c:pt idx="25">
                  <c:v>237924000</c:v>
                </c:pt>
                <c:pt idx="26">
                  <c:v>240133000</c:v>
                </c:pt>
                <c:pt idx="27">
                  <c:v>242289000</c:v>
                </c:pt>
                <c:pt idx="28">
                  <c:v>244499000</c:v>
                </c:pt>
                <c:pt idx="29">
                  <c:v>246819000</c:v>
                </c:pt>
                <c:pt idx="30">
                  <c:v>249623000</c:v>
                </c:pt>
                <c:pt idx="31">
                  <c:v>252981000</c:v>
                </c:pt>
                <c:pt idx="32">
                  <c:v>256514000</c:v>
                </c:pt>
                <c:pt idx="33">
                  <c:v>259919000</c:v>
                </c:pt>
                <c:pt idx="34">
                  <c:v>263126000</c:v>
                </c:pt>
                <c:pt idx="35">
                  <c:v>266278000</c:v>
                </c:pt>
                <c:pt idx="36">
                  <c:v>269394000</c:v>
                </c:pt>
                <c:pt idx="37">
                  <c:v>272657000</c:v>
                </c:pt>
                <c:pt idx="38">
                  <c:v>275854000</c:v>
                </c:pt>
                <c:pt idx="39">
                  <c:v>279040000</c:v>
                </c:pt>
                <c:pt idx="40">
                  <c:v>282162411</c:v>
                </c:pt>
                <c:pt idx="41">
                  <c:v>284968955</c:v>
                </c:pt>
                <c:pt idx="42">
                  <c:v>287625193</c:v>
                </c:pt>
                <c:pt idx="43">
                  <c:v>290107933</c:v>
                </c:pt>
                <c:pt idx="44">
                  <c:v>292805298</c:v>
                </c:pt>
                <c:pt idx="45">
                  <c:v>295516599</c:v>
                </c:pt>
                <c:pt idx="46">
                  <c:v>298379912</c:v>
                </c:pt>
                <c:pt idx="47">
                  <c:v>301231207</c:v>
                </c:pt>
                <c:pt idx="48">
                  <c:v>304093966</c:v>
                </c:pt>
                <c:pt idx="49">
                  <c:v>306771529</c:v>
                </c:pt>
                <c:pt idx="50">
                  <c:v>309347057</c:v>
                </c:pt>
                <c:pt idx="51">
                  <c:v>311721632</c:v>
                </c:pt>
                <c:pt idx="52">
                  <c:v>314112078</c:v>
                </c:pt>
                <c:pt idx="53">
                  <c:v>316497531</c:v>
                </c:pt>
                <c:pt idx="54">
                  <c:v>318857056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Sheet1!$E$7:$BG$7</c:f>
              <c:numCache>
                <c:formatCode>General</c:formatCode>
                <c:ptCount val="55"/>
                <c:pt idx="0">
                  <c:v>126462473</c:v>
                </c:pt>
                <c:pt idx="1">
                  <c:v>129276215</c:v>
                </c:pt>
                <c:pt idx="2">
                  <c:v>131988693</c:v>
                </c:pt>
                <c:pt idx="3">
                  <c:v>134615404</c:v>
                </c:pt>
                <c:pt idx="4">
                  <c:v>137215986</c:v>
                </c:pt>
                <c:pt idx="5">
                  <c:v>139663053</c:v>
                </c:pt>
                <c:pt idx="6">
                  <c:v>142008703</c:v>
                </c:pt>
                <c:pt idx="7">
                  <c:v>144288757</c:v>
                </c:pt>
                <c:pt idx="8">
                  <c:v>146463196</c:v>
                </c:pt>
                <c:pt idx="9">
                  <c:v>148629124</c:v>
                </c:pt>
                <c:pt idx="10">
                  <c:v>150922373</c:v>
                </c:pt>
                <c:pt idx="11">
                  <c:v>152865492</c:v>
                </c:pt>
                <c:pt idx="12">
                  <c:v>154531732</c:v>
                </c:pt>
                <c:pt idx="13">
                  <c:v>156034954</c:v>
                </c:pt>
                <c:pt idx="14">
                  <c:v>157488501</c:v>
                </c:pt>
                <c:pt idx="15">
                  <c:v>159070594</c:v>
                </c:pt>
                <c:pt idx="16">
                  <c:v>160611122</c:v>
                </c:pt>
                <c:pt idx="17">
                  <c:v>162256678</c:v>
                </c:pt>
                <c:pt idx="18">
                  <c:v>164005080</c:v>
                </c:pt>
                <c:pt idx="19">
                  <c:v>165847531</c:v>
                </c:pt>
                <c:pt idx="20">
                  <c:v>167551171</c:v>
                </c:pt>
                <c:pt idx="21">
                  <c:v>169552427</c:v>
                </c:pt>
                <c:pt idx="22">
                  <c:v>171528659</c:v>
                </c:pt>
                <c:pt idx="23">
                  <c:v>173459636</c:v>
                </c:pt>
                <c:pt idx="24">
                  <c:v>175321738</c:v>
                </c:pt>
                <c:pt idx="25">
                  <c:v>177239105</c:v>
                </c:pt>
                <c:pt idx="26">
                  <c:v>179244877</c:v>
                </c:pt>
                <c:pt idx="27">
                  <c:v>181215212</c:v>
                </c:pt>
                <c:pt idx="28">
                  <c:v>183232441</c:v>
                </c:pt>
                <c:pt idx="29">
                  <c:v>185333919</c:v>
                </c:pt>
                <c:pt idx="30">
                  <c:v>187966119</c:v>
                </c:pt>
                <c:pt idx="31">
                  <c:v>191509147</c:v>
                </c:pt>
                <c:pt idx="32">
                  <c:v>195199459</c:v>
                </c:pt>
                <c:pt idx="33">
                  <c:v>198806845</c:v>
                </c:pt>
                <c:pt idx="34">
                  <c:v>202278113</c:v>
                </c:pt>
                <c:pt idx="35">
                  <c:v>205718394</c:v>
                </c:pt>
                <c:pt idx="36">
                  <c:v>209146726</c:v>
                </c:pt>
                <c:pt idx="37">
                  <c:v>212694273</c:v>
                </c:pt>
                <c:pt idx="38">
                  <c:v>216206090</c:v>
                </c:pt>
                <c:pt idx="39">
                  <c:v>219721677</c:v>
                </c:pt>
                <c:pt idx="40">
                  <c:v>223069137</c:v>
                </c:pt>
                <c:pt idx="41">
                  <c:v>225792302</c:v>
                </c:pt>
                <c:pt idx="42">
                  <c:v>228400290</c:v>
                </c:pt>
                <c:pt idx="43">
                  <c:v>230876596</c:v>
                </c:pt>
                <c:pt idx="44">
                  <c:v>233532722</c:v>
                </c:pt>
                <c:pt idx="45">
                  <c:v>236200507</c:v>
                </c:pt>
                <c:pt idx="46">
                  <c:v>238999326</c:v>
                </c:pt>
                <c:pt idx="47">
                  <c:v>241795278</c:v>
                </c:pt>
                <c:pt idx="48">
                  <c:v>244607104</c:v>
                </c:pt>
                <c:pt idx="49">
                  <c:v>247276259</c:v>
                </c:pt>
                <c:pt idx="50">
                  <c:v>249865805</c:v>
                </c:pt>
                <c:pt idx="51">
                  <c:v>252307489</c:v>
                </c:pt>
                <c:pt idx="52">
                  <c:v>254770024</c:v>
                </c:pt>
                <c:pt idx="53">
                  <c:v>257239698</c:v>
                </c:pt>
                <c:pt idx="54">
                  <c:v>259699506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954304"/>
        <c:axId val="146197120"/>
      </c:scatterChart>
      <c:valAx>
        <c:axId val="145954304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6197120"/>
        <c:crosses val="autoZero"/>
        <c:crossBetween val="midCat"/>
        <c:majorUnit val="10"/>
      </c:valAx>
      <c:valAx>
        <c:axId val="146197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5954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Sheet1!$E$25:$BG$25</c:f>
              <c:numCache>
                <c:formatCode>General</c:formatCode>
                <c:ptCount val="55"/>
                <c:pt idx="30">
                  <c:v>65.409887845860396</c:v>
                </c:pt>
                <c:pt idx="31">
                  <c:v>65.105621585663798</c:v>
                </c:pt>
                <c:pt idx="32">
                  <c:v>64.8013553254671</c:v>
                </c:pt>
                <c:pt idx="33">
                  <c:v>64.497089065270501</c:v>
                </c:pt>
                <c:pt idx="34">
                  <c:v>64.192822805073902</c:v>
                </c:pt>
                <c:pt idx="35">
                  <c:v>63.888556544877197</c:v>
                </c:pt>
                <c:pt idx="36">
                  <c:v>63.584290284680598</c:v>
                </c:pt>
                <c:pt idx="37">
                  <c:v>63.2800240244839</c:v>
                </c:pt>
                <c:pt idx="38">
                  <c:v>62.975757764287302</c:v>
                </c:pt>
                <c:pt idx="39">
                  <c:v>62.671491504090604</c:v>
                </c:pt>
                <c:pt idx="40">
                  <c:v>62.367225243893998</c:v>
                </c:pt>
                <c:pt idx="41">
                  <c:v>62.019300944947098</c:v>
                </c:pt>
                <c:pt idx="42">
                  <c:v>61.671376646000198</c:v>
                </c:pt>
                <c:pt idx="43">
                  <c:v>61.323452347053298</c:v>
                </c:pt>
                <c:pt idx="44">
                  <c:v>60.975528048106398</c:v>
                </c:pt>
                <c:pt idx="45">
                  <c:v>60.627603749159498</c:v>
                </c:pt>
                <c:pt idx="46">
                  <c:v>60.4295692582321</c:v>
                </c:pt>
                <c:pt idx="47">
                  <c:v>60.231534767304701</c:v>
                </c:pt>
                <c:pt idx="48">
                  <c:v>60.033500276377303</c:v>
                </c:pt>
                <c:pt idx="49">
                  <c:v>59.835465785449898</c:v>
                </c:pt>
                <c:pt idx="50">
                  <c:v>59.6374312945225</c:v>
                </c:pt>
                <c:pt idx="51">
                  <c:v>59.519701751825203</c:v>
                </c:pt>
                <c:pt idx="52">
                  <c:v>59.401972209127898</c:v>
                </c:pt>
                <c:pt idx="53">
                  <c:v>59.2842426664306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985536"/>
        <c:axId val="145987072"/>
      </c:scatterChart>
      <c:valAx>
        <c:axId val="145985536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987072"/>
        <c:crosses val="autoZero"/>
        <c:crossBetween val="midCat"/>
        <c:majorUnit val="10"/>
      </c:valAx>
      <c:valAx>
        <c:axId val="145987072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145985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Sheet1!$E$11:$BG$11</c:f>
              <c:numCache>
                <c:formatCode>General</c:formatCode>
                <c:ptCount val="55"/>
                <c:pt idx="1">
                  <c:v>4475089.9999999972</c:v>
                </c:pt>
                <c:pt idx="2">
                  <c:v>4439910.0000000019</c:v>
                </c:pt>
                <c:pt idx="3">
                  <c:v>4414430</c:v>
                </c:pt>
                <c:pt idx="4">
                  <c:v>4390120.0000000037</c:v>
                </c:pt>
                <c:pt idx="5">
                  <c:v>4358730.0000000028</c:v>
                </c:pt>
                <c:pt idx="6">
                  <c:v>4355500</c:v>
                </c:pt>
                <c:pt idx="7">
                  <c:v>4353069.9999999981</c:v>
                </c:pt>
                <c:pt idx="8">
                  <c:v>4357949.9999999991</c:v>
                </c:pt>
                <c:pt idx="9">
                  <c:v>4354470.0000000019</c:v>
                </c:pt>
                <c:pt idx="10">
                  <c:v>4343999.9999999981</c:v>
                </c:pt>
                <c:pt idx="11">
                  <c:v>4332999.9999999963</c:v>
                </c:pt>
                <c:pt idx="12">
                  <c:v>4323000.0000000019</c:v>
                </c:pt>
                <c:pt idx="13">
                  <c:v>4312000.0000000009</c:v>
                </c:pt>
                <c:pt idx="14">
                  <c:v>4301580.0000000047</c:v>
                </c:pt>
                <c:pt idx="15">
                  <c:v>4301580.0000000047</c:v>
                </c:pt>
                <c:pt idx="16">
                  <c:v>4301580.0000000047</c:v>
                </c:pt>
                <c:pt idx="17">
                  <c:v>4303310</c:v>
                </c:pt>
                <c:pt idx="18">
                  <c:v>4281630.0000000028</c:v>
                </c:pt>
                <c:pt idx="19">
                  <c:v>4281630.0000000028</c:v>
                </c:pt>
                <c:pt idx="20">
                  <c:v>4281630.0000000028</c:v>
                </c:pt>
                <c:pt idx="21">
                  <c:v>4281630.0000000028</c:v>
                </c:pt>
                <c:pt idx="22">
                  <c:v>4313990.0000000037</c:v>
                </c:pt>
                <c:pt idx="23">
                  <c:v>4313990.0000000037</c:v>
                </c:pt>
                <c:pt idx="24">
                  <c:v>4313990.0000000037</c:v>
                </c:pt>
                <c:pt idx="25">
                  <c:v>4313990.0000000037</c:v>
                </c:pt>
                <c:pt idx="26">
                  <c:v>4313990.0000000037</c:v>
                </c:pt>
                <c:pt idx="27">
                  <c:v>4269480.0000000019</c:v>
                </c:pt>
                <c:pt idx="28">
                  <c:v>4269480.0000000019</c:v>
                </c:pt>
                <c:pt idx="29">
                  <c:v>4269480.0000000019</c:v>
                </c:pt>
                <c:pt idx="30">
                  <c:v>4269480.0000000019</c:v>
                </c:pt>
                <c:pt idx="31">
                  <c:v>4269480.0000000019</c:v>
                </c:pt>
                <c:pt idx="32">
                  <c:v>4254290.0000000019</c:v>
                </c:pt>
                <c:pt idx="33">
                  <c:v>4229479.9999999972</c:v>
                </c:pt>
                <c:pt idx="34">
                  <c:v>4211389.9999999963</c:v>
                </c:pt>
                <c:pt idx="35">
                  <c:v>4201390.0000000019</c:v>
                </c:pt>
                <c:pt idx="36">
                  <c:v>4163060.0000000019</c:v>
                </c:pt>
                <c:pt idx="37">
                  <c:v>4148850.0000000037</c:v>
                </c:pt>
                <c:pt idx="38">
                  <c:v>4145879.9999999986</c:v>
                </c:pt>
                <c:pt idx="39">
                  <c:v>4138869.9999999977</c:v>
                </c:pt>
                <c:pt idx="40">
                  <c:v>4143989.9999999972</c:v>
                </c:pt>
                <c:pt idx="41">
                  <c:v>4149439.9999999963</c:v>
                </c:pt>
                <c:pt idx="42">
                  <c:v>4130640</c:v>
                </c:pt>
                <c:pt idx="43">
                  <c:v>4139250.0000000042</c:v>
                </c:pt>
                <c:pt idx="44">
                  <c:v>4115210.0000000014</c:v>
                </c:pt>
                <c:pt idx="45">
                  <c:v>4117839.9999999986</c:v>
                </c:pt>
                <c:pt idx="46">
                  <c:v>4092148</c:v>
                </c:pt>
                <c:pt idx="47">
                  <c:v>4128576.0000000009</c:v>
                </c:pt>
                <c:pt idx="48">
                  <c:v>4133125.9999999953</c:v>
                </c:pt>
                <c:pt idx="49">
                  <c:v>4099606.9999999981</c:v>
                </c:pt>
                <c:pt idx="50">
                  <c:v>4084261.9999999958</c:v>
                </c:pt>
                <c:pt idx="51">
                  <c:v>4046693.0000000023</c:v>
                </c:pt>
                <c:pt idx="52">
                  <c:v>4087064.9999999977</c:v>
                </c:pt>
                <c:pt idx="53">
                  <c:v>4054370.0000000014</c:v>
                </c:pt>
              </c:numCache>
            </c:numRef>
          </c:yVal>
          <c:smooth val="1"/>
        </c:ser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Sheet1!$E$29:$BG$29</c:f>
              <c:numCache>
                <c:formatCode>General</c:formatCode>
                <c:ptCount val="55"/>
                <c:pt idx="1">
                  <c:v>1505309.9999999998</c:v>
                </c:pt>
                <c:pt idx="2">
                  <c:v>1559129.9999999995</c:v>
                </c:pt>
                <c:pt idx="3">
                  <c:v>1615110</c:v>
                </c:pt>
                <c:pt idx="4">
                  <c:v>1660409.9999999991</c:v>
                </c:pt>
                <c:pt idx="5">
                  <c:v>1703949.9999999986</c:v>
                </c:pt>
                <c:pt idx="6">
                  <c:v>1750940</c:v>
                </c:pt>
                <c:pt idx="7">
                  <c:v>1795890.000000004</c:v>
                </c:pt>
                <c:pt idx="8">
                  <c:v>1852229.9999999993</c:v>
                </c:pt>
                <c:pt idx="9">
                  <c:v>1937779.9999999984</c:v>
                </c:pt>
                <c:pt idx="10">
                  <c:v>1953969.9999999984</c:v>
                </c:pt>
                <c:pt idx="11">
                  <c:v>1996320.0000000012</c:v>
                </c:pt>
                <c:pt idx="12">
                  <c:v>2028369.9999999972</c:v>
                </c:pt>
                <c:pt idx="13">
                  <c:v>2058610.0000000033</c:v>
                </c:pt>
                <c:pt idx="14">
                  <c:v>2100430.0000000014</c:v>
                </c:pt>
                <c:pt idx="15">
                  <c:v>2134159.9999999995</c:v>
                </c:pt>
                <c:pt idx="16">
                  <c:v>2160069.9999999963</c:v>
                </c:pt>
                <c:pt idx="17">
                  <c:v>2185500.0000000023</c:v>
                </c:pt>
                <c:pt idx="18">
                  <c:v>2200390.0000000014</c:v>
                </c:pt>
                <c:pt idx="19">
                  <c:v>2225130.0000000005</c:v>
                </c:pt>
                <c:pt idx="20">
                  <c:v>2242780.0000000033</c:v>
                </c:pt>
                <c:pt idx="21">
                  <c:v>2258239.9999999977</c:v>
                </c:pt>
                <c:pt idx="22">
                  <c:v>2281360</c:v>
                </c:pt>
                <c:pt idx="23">
                  <c:v>2288209.9999999977</c:v>
                </c:pt>
                <c:pt idx="24">
                  <c:v>2299240.0000000023</c:v>
                </c:pt>
                <c:pt idx="25">
                  <c:v>2310410.0000000019</c:v>
                </c:pt>
                <c:pt idx="26">
                  <c:v>2340550.0000000033</c:v>
                </c:pt>
                <c:pt idx="27">
                  <c:v>2357910.0000000005</c:v>
                </c:pt>
                <c:pt idx="28">
                  <c:v>2376870.0000000033</c:v>
                </c:pt>
                <c:pt idx="29">
                  <c:v>2394319.9999999963</c:v>
                </c:pt>
                <c:pt idx="30">
                  <c:v>2416080.0000000005</c:v>
                </c:pt>
                <c:pt idx="31">
                  <c:v>2449409.9999999972</c:v>
                </c:pt>
                <c:pt idx="32">
                  <c:v>2467089.9999999991</c:v>
                </c:pt>
                <c:pt idx="33">
                  <c:v>2494630</c:v>
                </c:pt>
                <c:pt idx="34">
                  <c:v>2514179.9999999967</c:v>
                </c:pt>
                <c:pt idx="35">
                  <c:v>2584720.0000000009</c:v>
                </c:pt>
                <c:pt idx="36">
                  <c:v>2590190.0000000009</c:v>
                </c:pt>
                <c:pt idx="37">
                  <c:v>2595660.0000000009</c:v>
                </c:pt>
                <c:pt idx="38">
                  <c:v>2601120.0000000005</c:v>
                </c:pt>
                <c:pt idx="39">
                  <c:v>2607589.9999999963</c:v>
                </c:pt>
                <c:pt idx="40">
                  <c:v>2614059.9999999995</c:v>
                </c:pt>
                <c:pt idx="41">
                  <c:v>2634649.9999999986</c:v>
                </c:pt>
                <c:pt idx="42">
                  <c:v>2658680</c:v>
                </c:pt>
                <c:pt idx="43">
                  <c:v>2684690</c:v>
                </c:pt>
                <c:pt idx="44">
                  <c:v>2721319.9999999963</c:v>
                </c:pt>
                <c:pt idx="45">
                  <c:v>2724325.9999999972</c:v>
                </c:pt>
                <c:pt idx="46">
                  <c:v>2727839.9999999981</c:v>
                </c:pt>
                <c:pt idx="47">
                  <c:v>2716380.0000000014</c:v>
                </c:pt>
                <c:pt idx="48">
                  <c:v>2735000.0000000005</c:v>
                </c:pt>
                <c:pt idx="49">
                  <c:v>2735400.0000000019</c:v>
                </c:pt>
                <c:pt idx="50">
                  <c:v>2734629.9999999981</c:v>
                </c:pt>
                <c:pt idx="51">
                  <c:v>2753730.0000000037</c:v>
                </c:pt>
                <c:pt idx="52">
                  <c:v>2756069.9999999977</c:v>
                </c:pt>
                <c:pt idx="53">
                  <c:v>2788081.0000000014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01568"/>
        <c:axId val="145521280"/>
      </c:scatterChart>
      <c:valAx>
        <c:axId val="145501568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521280"/>
        <c:crosses val="autoZero"/>
        <c:crossBetween val="midCat"/>
        <c:majorUnit val="10"/>
      </c:valAx>
      <c:valAx>
        <c:axId val="145521280"/>
        <c:scaling>
          <c:orientation val="minMax"/>
          <c:max val="6000000"/>
        </c:scaling>
        <c:delete val="0"/>
        <c:axPos val="l"/>
        <c:numFmt formatCode="General" sourceLinked="1"/>
        <c:majorTickMark val="out"/>
        <c:minorTickMark val="none"/>
        <c:tickLblPos val="nextTo"/>
        <c:crossAx val="145501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Sheet1!$E$30:$BG$30</c:f>
              <c:numCache>
                <c:formatCode>General</c:formatCode>
                <c:ptCount val="55"/>
                <c:pt idx="30">
                  <c:v>5467049.9999999963</c:v>
                </c:pt>
                <c:pt idx="31">
                  <c:v>5441619</c:v>
                </c:pt>
                <c:pt idx="32">
                  <c:v>5416187.9999999963</c:v>
                </c:pt>
                <c:pt idx="33">
                  <c:v>5390756.9999999991</c:v>
                </c:pt>
                <c:pt idx="34">
                  <c:v>5365326.0000000037</c:v>
                </c:pt>
                <c:pt idx="35">
                  <c:v>5339894.9999999991</c:v>
                </c:pt>
                <c:pt idx="36">
                  <c:v>5314464.0000000028</c:v>
                </c:pt>
                <c:pt idx="37">
                  <c:v>5289032.9999999991</c:v>
                </c:pt>
                <c:pt idx="38">
                  <c:v>5263602.0000000028</c:v>
                </c:pt>
                <c:pt idx="39">
                  <c:v>5238170.9999999981</c:v>
                </c:pt>
                <c:pt idx="40">
                  <c:v>5212740.0000000019</c:v>
                </c:pt>
                <c:pt idx="41">
                  <c:v>5183660.0000000009</c:v>
                </c:pt>
                <c:pt idx="42">
                  <c:v>5154580.0000000009</c:v>
                </c:pt>
                <c:pt idx="43">
                  <c:v>5125500.0000000009</c:v>
                </c:pt>
                <c:pt idx="44">
                  <c:v>5096420</c:v>
                </c:pt>
                <c:pt idx="45">
                  <c:v>5067340</c:v>
                </c:pt>
                <c:pt idx="46">
                  <c:v>5050788</c:v>
                </c:pt>
                <c:pt idx="47">
                  <c:v>5034236.0000000019</c:v>
                </c:pt>
                <c:pt idx="48">
                  <c:v>5017684.0000000019</c:v>
                </c:pt>
                <c:pt idx="49">
                  <c:v>5001132.0000000019</c:v>
                </c:pt>
                <c:pt idx="50">
                  <c:v>4984580.0000000028</c:v>
                </c:pt>
                <c:pt idx="51">
                  <c:v>4974740.0000000028</c:v>
                </c:pt>
                <c:pt idx="52">
                  <c:v>4964900.0000000019</c:v>
                </c:pt>
                <c:pt idx="53">
                  <c:v>4955060.0000000028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Sheet1!$E$12:$BG$12</c:f>
              <c:numCache>
                <c:formatCode>General</c:formatCode>
                <c:ptCount val="55"/>
                <c:pt idx="30">
                  <c:v>3024499.9999999977</c:v>
                </c:pt>
                <c:pt idx="31">
                  <c:v>3025585.9999999953</c:v>
                </c:pt>
                <c:pt idx="32">
                  <c:v>3026672.0000000023</c:v>
                </c:pt>
                <c:pt idx="33">
                  <c:v>3027758</c:v>
                </c:pt>
                <c:pt idx="34">
                  <c:v>3028843.9999999977</c:v>
                </c:pt>
                <c:pt idx="35">
                  <c:v>3029930.0000000042</c:v>
                </c:pt>
                <c:pt idx="36">
                  <c:v>3031016.0000000019</c:v>
                </c:pt>
                <c:pt idx="37">
                  <c:v>3032101.9999999995</c:v>
                </c:pt>
                <c:pt idx="38">
                  <c:v>3033187.9999999977</c:v>
                </c:pt>
                <c:pt idx="39">
                  <c:v>3034274.0000000047</c:v>
                </c:pt>
                <c:pt idx="40">
                  <c:v>3035360.0000000023</c:v>
                </c:pt>
                <c:pt idx="41">
                  <c:v>3037802.0000000023</c:v>
                </c:pt>
                <c:pt idx="42">
                  <c:v>3040244.0000000028</c:v>
                </c:pt>
                <c:pt idx="43">
                  <c:v>3042686.0000000028</c:v>
                </c:pt>
                <c:pt idx="44">
                  <c:v>3045128.0000000028</c:v>
                </c:pt>
                <c:pt idx="45">
                  <c:v>3047570.0000000028</c:v>
                </c:pt>
                <c:pt idx="46">
                  <c:v>3055496.0000000023</c:v>
                </c:pt>
                <c:pt idx="47">
                  <c:v>3063422.0000000028</c:v>
                </c:pt>
                <c:pt idx="48">
                  <c:v>3071347.9999999995</c:v>
                </c:pt>
                <c:pt idx="49">
                  <c:v>3079274.0000000047</c:v>
                </c:pt>
                <c:pt idx="50">
                  <c:v>3087200</c:v>
                </c:pt>
                <c:pt idx="51">
                  <c:v>3089950.0000000028</c:v>
                </c:pt>
                <c:pt idx="52">
                  <c:v>3092699.9999999972</c:v>
                </c:pt>
                <c:pt idx="53">
                  <c:v>3095450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011264"/>
        <c:axId val="146012800"/>
      </c:scatterChart>
      <c:valAx>
        <c:axId val="146011264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6012800"/>
        <c:crosses val="autoZero"/>
        <c:crossBetween val="midCat"/>
        <c:majorUnit val="10"/>
      </c:valAx>
      <c:valAx>
        <c:axId val="146012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6011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784236131951157"/>
          <c:y val="0.11182305336832896"/>
          <c:w val="0.71224704182608978"/>
          <c:h val="0.74892935258092741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WBLandArea!$F$1:$BG$1</c:f>
              <c:numCache>
                <c:formatCode>General</c:formatCode>
                <c:ptCount val="54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</c:numCache>
            </c:numRef>
          </c:xVal>
          <c:yVal>
            <c:numRef>
              <c:f>WBLandArea!$F$235:$BG$235</c:f>
              <c:numCache>
                <c:formatCode>General</c:formatCode>
                <c:ptCount val="54"/>
                <c:pt idx="0">
                  <c:v>9158960</c:v>
                </c:pt>
                <c:pt idx="1">
                  <c:v>9158960</c:v>
                </c:pt>
                <c:pt idx="2">
                  <c:v>9158960</c:v>
                </c:pt>
                <c:pt idx="3">
                  <c:v>9158960</c:v>
                </c:pt>
                <c:pt idx="4">
                  <c:v>9158960</c:v>
                </c:pt>
                <c:pt idx="5">
                  <c:v>9158960</c:v>
                </c:pt>
                <c:pt idx="6">
                  <c:v>9158960</c:v>
                </c:pt>
                <c:pt idx="7">
                  <c:v>9158960</c:v>
                </c:pt>
                <c:pt idx="8">
                  <c:v>9158960</c:v>
                </c:pt>
                <c:pt idx="9">
                  <c:v>9158960</c:v>
                </c:pt>
                <c:pt idx="10">
                  <c:v>9158960</c:v>
                </c:pt>
                <c:pt idx="11">
                  <c:v>9158960</c:v>
                </c:pt>
                <c:pt idx="12">
                  <c:v>9158960</c:v>
                </c:pt>
                <c:pt idx="13">
                  <c:v>9158960</c:v>
                </c:pt>
                <c:pt idx="14">
                  <c:v>9158960</c:v>
                </c:pt>
                <c:pt idx="15">
                  <c:v>9158960</c:v>
                </c:pt>
                <c:pt idx="16">
                  <c:v>9158960</c:v>
                </c:pt>
                <c:pt idx="17">
                  <c:v>9158960</c:v>
                </c:pt>
                <c:pt idx="18">
                  <c:v>9158960</c:v>
                </c:pt>
                <c:pt idx="19">
                  <c:v>9158960</c:v>
                </c:pt>
                <c:pt idx="20">
                  <c:v>9158960</c:v>
                </c:pt>
                <c:pt idx="21">
                  <c:v>9158960</c:v>
                </c:pt>
                <c:pt idx="22">
                  <c:v>9158960</c:v>
                </c:pt>
                <c:pt idx="23">
                  <c:v>9158960</c:v>
                </c:pt>
                <c:pt idx="24">
                  <c:v>9158960</c:v>
                </c:pt>
                <c:pt idx="25">
                  <c:v>9158960</c:v>
                </c:pt>
                <c:pt idx="26">
                  <c:v>9158960</c:v>
                </c:pt>
                <c:pt idx="27">
                  <c:v>9158960</c:v>
                </c:pt>
                <c:pt idx="28">
                  <c:v>9158960</c:v>
                </c:pt>
                <c:pt idx="29">
                  <c:v>9158960</c:v>
                </c:pt>
                <c:pt idx="30">
                  <c:v>9158960</c:v>
                </c:pt>
                <c:pt idx="31">
                  <c:v>9158960</c:v>
                </c:pt>
                <c:pt idx="32">
                  <c:v>9158960</c:v>
                </c:pt>
                <c:pt idx="33">
                  <c:v>9158960</c:v>
                </c:pt>
                <c:pt idx="34">
                  <c:v>9158960</c:v>
                </c:pt>
                <c:pt idx="35">
                  <c:v>9158960</c:v>
                </c:pt>
                <c:pt idx="36">
                  <c:v>9158960</c:v>
                </c:pt>
                <c:pt idx="37">
                  <c:v>9158960</c:v>
                </c:pt>
                <c:pt idx="38">
                  <c:v>9158960</c:v>
                </c:pt>
                <c:pt idx="39">
                  <c:v>9161920</c:v>
                </c:pt>
                <c:pt idx="40">
                  <c:v>9161920</c:v>
                </c:pt>
                <c:pt idx="41">
                  <c:v>9161920</c:v>
                </c:pt>
                <c:pt idx="42">
                  <c:v>9161920</c:v>
                </c:pt>
                <c:pt idx="43">
                  <c:v>9161920</c:v>
                </c:pt>
                <c:pt idx="44">
                  <c:v>9161920</c:v>
                </c:pt>
                <c:pt idx="45">
                  <c:v>9161920</c:v>
                </c:pt>
                <c:pt idx="46">
                  <c:v>9161920</c:v>
                </c:pt>
                <c:pt idx="47">
                  <c:v>9147420</c:v>
                </c:pt>
                <c:pt idx="48">
                  <c:v>9147420</c:v>
                </c:pt>
                <c:pt idx="49">
                  <c:v>9147420</c:v>
                </c:pt>
                <c:pt idx="50">
                  <c:v>9147420</c:v>
                </c:pt>
                <c:pt idx="51">
                  <c:v>9147420</c:v>
                </c:pt>
                <c:pt idx="52">
                  <c:v>9147420</c:v>
                </c:pt>
                <c:pt idx="53">
                  <c:v>9147420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996480"/>
        <c:axId val="148998016"/>
      </c:scatterChart>
      <c:valAx>
        <c:axId val="148996480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8998016"/>
        <c:crosses val="autoZero"/>
        <c:crossBetween val="midCat"/>
        <c:majorUnit val="10"/>
      </c:valAx>
      <c:valAx>
        <c:axId val="148998016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148996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WBCerealpHectare!$F$1:$BF$1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</c:numCache>
            </c:numRef>
          </c:xVal>
          <c:yVal>
            <c:numRef>
              <c:f>WBCerealpHectare!$F$235:$BF$235</c:f>
              <c:numCache>
                <c:formatCode>General</c:formatCode>
                <c:ptCount val="53"/>
                <c:pt idx="0">
                  <c:v>2522.2919999999999</c:v>
                </c:pt>
                <c:pt idx="1">
                  <c:v>2683.09</c:v>
                </c:pt>
                <c:pt idx="2">
                  <c:v>2800.5749999999998</c:v>
                </c:pt>
                <c:pt idx="3">
                  <c:v>2639.308</c:v>
                </c:pt>
                <c:pt idx="4">
                  <c:v>3040.8220000000001</c:v>
                </c:pt>
                <c:pt idx="5">
                  <c:v>3016.683</c:v>
                </c:pt>
                <c:pt idx="6">
                  <c:v>3161.201</c:v>
                </c:pt>
                <c:pt idx="7">
                  <c:v>3212.752</c:v>
                </c:pt>
                <c:pt idx="8">
                  <c:v>3464.2669999999998</c:v>
                </c:pt>
                <c:pt idx="9">
                  <c:v>3154.8780000000002</c:v>
                </c:pt>
                <c:pt idx="10">
                  <c:v>3725.5549999999998</c:v>
                </c:pt>
                <c:pt idx="11">
                  <c:v>3908.183</c:v>
                </c:pt>
                <c:pt idx="12">
                  <c:v>3683.212</c:v>
                </c:pt>
                <c:pt idx="13">
                  <c:v>2997.529</c:v>
                </c:pt>
                <c:pt idx="14">
                  <c:v>3461.2919999999999</c:v>
                </c:pt>
                <c:pt idx="15">
                  <c:v>3532.998</c:v>
                </c:pt>
                <c:pt idx="16">
                  <c:v>3683.2350000000001</c:v>
                </c:pt>
                <c:pt idx="17">
                  <c:v>4109.7839999999997</c:v>
                </c:pt>
                <c:pt idx="18">
                  <c:v>4426.2039999999997</c:v>
                </c:pt>
                <c:pt idx="19">
                  <c:v>3771.94</c:v>
                </c:pt>
                <c:pt idx="20">
                  <c:v>4256.7370000000001</c:v>
                </c:pt>
                <c:pt idx="21">
                  <c:v>4370.5919999999996</c:v>
                </c:pt>
                <c:pt idx="22">
                  <c:v>3535.8530000000001</c:v>
                </c:pt>
                <c:pt idx="23">
                  <c:v>4374.1319999999996</c:v>
                </c:pt>
                <c:pt idx="24">
                  <c:v>4763.2979999999998</c:v>
                </c:pt>
                <c:pt idx="25">
                  <c:v>4698.8819999999996</c:v>
                </c:pt>
                <c:pt idx="26">
                  <c:v>4735.3950000000004</c:v>
                </c:pt>
                <c:pt idx="27">
                  <c:v>3706.9059999999999</c:v>
                </c:pt>
                <c:pt idx="28">
                  <c:v>4473.8639999999996</c:v>
                </c:pt>
                <c:pt idx="29">
                  <c:v>4755.1080000000002</c:v>
                </c:pt>
                <c:pt idx="30">
                  <c:v>4510.2569999999996</c:v>
                </c:pt>
                <c:pt idx="31">
                  <c:v>5360.5529999999999</c:v>
                </c:pt>
                <c:pt idx="32">
                  <c:v>4301.143</c:v>
                </c:pt>
                <c:pt idx="33">
                  <c:v>5563.3540000000003</c:v>
                </c:pt>
                <c:pt idx="34">
                  <c:v>4644.7669999999998</c:v>
                </c:pt>
                <c:pt idx="35">
                  <c:v>5177.3999999999996</c:v>
                </c:pt>
                <c:pt idx="36">
                  <c:v>5277.6679999999997</c:v>
                </c:pt>
                <c:pt idx="37">
                  <c:v>5676.1360000000004</c:v>
                </c:pt>
                <c:pt idx="38">
                  <c:v>5732.9859999999999</c:v>
                </c:pt>
                <c:pt idx="39">
                  <c:v>5854.2809999999999</c:v>
                </c:pt>
                <c:pt idx="40">
                  <c:v>5891.5209999999997</c:v>
                </c:pt>
                <c:pt idx="41">
                  <c:v>5547.4750000000004</c:v>
                </c:pt>
                <c:pt idx="42">
                  <c:v>6024.0330000000004</c:v>
                </c:pt>
                <c:pt idx="43">
                  <c:v>6851.66</c:v>
                </c:pt>
                <c:pt idx="44">
                  <c:v>6451.0290000000005</c:v>
                </c:pt>
                <c:pt idx="45">
                  <c:v>6400.1670000000004</c:v>
                </c:pt>
                <c:pt idx="46">
                  <c:v>6704.3440000000001</c:v>
                </c:pt>
                <c:pt idx="47">
                  <c:v>6619.9750000000004</c:v>
                </c:pt>
                <c:pt idx="48">
                  <c:v>7236.2290000000003</c:v>
                </c:pt>
                <c:pt idx="49">
                  <c:v>6987.616</c:v>
                </c:pt>
                <c:pt idx="50">
                  <c:v>6818.1790000000001</c:v>
                </c:pt>
                <c:pt idx="51">
                  <c:v>5924.7879999999996</c:v>
                </c:pt>
                <c:pt idx="52">
                  <c:v>7340.4089999999997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32544"/>
        <c:axId val="153935232"/>
      </c:scatterChart>
      <c:valAx>
        <c:axId val="153932544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53935232"/>
        <c:crosses val="autoZero"/>
        <c:crossBetween val="midCat"/>
        <c:majorUnit val="10"/>
      </c:valAx>
      <c:valAx>
        <c:axId val="153935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3932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'87a3d8c1-4daa-4e01-8ae5-5fad668'!$F$5:$BF$5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</c:numCache>
            </c:numRef>
          </c:xVal>
          <c:yVal>
            <c:numRef>
              <c:f>'87a3d8c1-4daa-4e01-8ae5-5fad668'!$F$239:$BF$239</c:f>
              <c:numCache>
                <c:formatCode>General</c:formatCode>
                <c:ptCount val="53"/>
                <c:pt idx="0">
                  <c:v>48.860241774175201</c:v>
                </c:pt>
                <c:pt idx="1">
                  <c:v>48.4761370286583</c:v>
                </c:pt>
                <c:pt idx="2">
                  <c:v>48.197939504048499</c:v>
                </c:pt>
                <c:pt idx="3">
                  <c:v>47.932516355568801</c:v>
                </c:pt>
                <c:pt idx="4">
                  <c:v>47.589791854097001</c:v>
                </c:pt>
                <c:pt idx="5">
                  <c:v>47.554525841361901</c:v>
                </c:pt>
                <c:pt idx="6">
                  <c:v>47.527994444784099</c:v>
                </c:pt>
                <c:pt idx="7">
                  <c:v>47.581275603343599</c:v>
                </c:pt>
                <c:pt idx="8">
                  <c:v>47.543280023059403</c:v>
                </c:pt>
                <c:pt idx="9">
                  <c:v>47.4289657341008</c:v>
                </c:pt>
                <c:pt idx="10">
                  <c:v>47.308864761937997</c:v>
                </c:pt>
                <c:pt idx="11">
                  <c:v>47.199682059971899</c:v>
                </c:pt>
                <c:pt idx="12">
                  <c:v>47.079581087809103</c:v>
                </c:pt>
                <c:pt idx="13">
                  <c:v>46.965812712360403</c:v>
                </c:pt>
                <c:pt idx="14">
                  <c:v>46.965812712360403</c:v>
                </c:pt>
                <c:pt idx="15">
                  <c:v>46.965812712360403</c:v>
                </c:pt>
                <c:pt idx="16">
                  <c:v>46.9847013198005</c:v>
                </c:pt>
                <c:pt idx="17">
                  <c:v>46.747993221937897</c:v>
                </c:pt>
                <c:pt idx="18">
                  <c:v>46.747993221937897</c:v>
                </c:pt>
                <c:pt idx="19">
                  <c:v>46.747993221937897</c:v>
                </c:pt>
                <c:pt idx="20">
                  <c:v>46.747993221937897</c:v>
                </c:pt>
                <c:pt idx="21">
                  <c:v>47.101308445500401</c:v>
                </c:pt>
                <c:pt idx="22">
                  <c:v>47.101308445500401</c:v>
                </c:pt>
                <c:pt idx="23">
                  <c:v>47.101308445500401</c:v>
                </c:pt>
                <c:pt idx="24">
                  <c:v>47.101308445500401</c:v>
                </c:pt>
                <c:pt idx="25">
                  <c:v>47.101308445500401</c:v>
                </c:pt>
                <c:pt idx="26">
                  <c:v>46.615336239049</c:v>
                </c:pt>
                <c:pt idx="27">
                  <c:v>46.615336239049</c:v>
                </c:pt>
                <c:pt idx="28">
                  <c:v>46.615336239049</c:v>
                </c:pt>
                <c:pt idx="29">
                  <c:v>46.615336239049</c:v>
                </c:pt>
                <c:pt idx="30">
                  <c:v>46.615336239049</c:v>
                </c:pt>
                <c:pt idx="31">
                  <c:v>46.449487714762398</c:v>
                </c:pt>
                <c:pt idx="32">
                  <c:v>46.178605431184302</c:v>
                </c:pt>
                <c:pt idx="33">
                  <c:v>45.981093923327499</c:v>
                </c:pt>
                <c:pt idx="34">
                  <c:v>45.871911221361401</c:v>
                </c:pt>
                <c:pt idx="35">
                  <c:v>45.453413924725098</c:v>
                </c:pt>
                <c:pt idx="36">
                  <c:v>45.298265305231197</c:v>
                </c:pt>
                <c:pt idx="37">
                  <c:v>45.265838042747198</c:v>
                </c:pt>
                <c:pt idx="38">
                  <c:v>45.189300968668903</c:v>
                </c:pt>
                <c:pt idx="39">
                  <c:v>45.230584855576097</c:v>
                </c:pt>
                <c:pt idx="40">
                  <c:v>45.290070203625397</c:v>
                </c:pt>
                <c:pt idx="41">
                  <c:v>45.0848730397122</c:v>
                </c:pt>
                <c:pt idx="42">
                  <c:v>45.178848974887401</c:v>
                </c:pt>
                <c:pt idx="43">
                  <c:v>44.916458558904701</c:v>
                </c:pt>
                <c:pt idx="44">
                  <c:v>44.945164332367</c:v>
                </c:pt>
                <c:pt idx="45">
                  <c:v>44.664742761342602</c:v>
                </c:pt>
                <c:pt idx="46">
                  <c:v>45.062345010652798</c:v>
                </c:pt>
                <c:pt idx="47">
                  <c:v>45.183516226433198</c:v>
                </c:pt>
                <c:pt idx="48">
                  <c:v>44.817085035999199</c:v>
                </c:pt>
                <c:pt idx="49">
                  <c:v>44.649332817340799</c:v>
                </c:pt>
                <c:pt idx="50">
                  <c:v>44.238626847788801</c:v>
                </c:pt>
                <c:pt idx="51">
                  <c:v>44.6799753373082</c:v>
                </c:pt>
                <c:pt idx="52">
                  <c:v>44.322552151316998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98944"/>
        <c:axId val="211358464"/>
      </c:scatterChart>
      <c:valAx>
        <c:axId val="211298944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211358464"/>
        <c:crosses val="autoZero"/>
        <c:crossBetween val="midCat"/>
        <c:majorUnit val="10"/>
      </c:valAx>
      <c:valAx>
        <c:axId val="211358464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1298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WBForestpLandArea!$AI$5:$BF$5</c:f>
              <c:numCache>
                <c:formatCode>General</c:formatCode>
                <c:ptCount val="24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</c:numCache>
            </c:numRef>
          </c:xVal>
          <c:yVal>
            <c:numRef>
              <c:f>WBForestpLandArea!$AI$239:$BF$239</c:f>
              <c:numCache>
                <c:formatCode>General</c:formatCode>
                <c:ptCount val="24"/>
                <c:pt idx="0">
                  <c:v>33.022308209665702</c:v>
                </c:pt>
                <c:pt idx="1">
                  <c:v>33.034165451099199</c:v>
                </c:pt>
                <c:pt idx="2">
                  <c:v>33.046022692532802</c:v>
                </c:pt>
                <c:pt idx="3">
                  <c:v>33.057879933966298</c:v>
                </c:pt>
                <c:pt idx="4">
                  <c:v>33.069737175399801</c:v>
                </c:pt>
                <c:pt idx="5">
                  <c:v>33.081594416833397</c:v>
                </c:pt>
                <c:pt idx="6">
                  <c:v>33.0934516582669</c:v>
                </c:pt>
                <c:pt idx="7">
                  <c:v>33.105308899700397</c:v>
                </c:pt>
                <c:pt idx="8">
                  <c:v>33.1171661411339</c:v>
                </c:pt>
                <c:pt idx="9">
                  <c:v>33.129023382567503</c:v>
                </c:pt>
                <c:pt idx="10">
                  <c:v>33.130173588068899</c:v>
                </c:pt>
                <c:pt idx="11">
                  <c:v>33.156827389892101</c:v>
                </c:pt>
                <c:pt idx="12">
                  <c:v>33.183481191715302</c:v>
                </c:pt>
                <c:pt idx="13">
                  <c:v>33.210134993538503</c:v>
                </c:pt>
                <c:pt idx="14">
                  <c:v>33.236788795361697</c:v>
                </c:pt>
                <c:pt idx="15">
                  <c:v>33.263442597184898</c:v>
                </c:pt>
                <c:pt idx="16">
                  <c:v>33.349952848311297</c:v>
                </c:pt>
                <c:pt idx="17">
                  <c:v>33.436463099437702</c:v>
                </c:pt>
                <c:pt idx="18">
                  <c:v>33.576112171519398</c:v>
                </c:pt>
                <c:pt idx="19">
                  <c:v>33.662759554060102</c:v>
                </c:pt>
                <c:pt idx="20">
                  <c:v>33.7494069366007</c:v>
                </c:pt>
                <c:pt idx="21">
                  <c:v>33.779470058224099</c:v>
                </c:pt>
                <c:pt idx="22">
                  <c:v>33.809533179847399</c:v>
                </c:pt>
                <c:pt idx="23">
                  <c:v>33.839596301470799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78528"/>
        <c:axId val="233737216"/>
      </c:scatterChart>
      <c:valAx>
        <c:axId val="232678528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233737216"/>
        <c:crosses val="autoZero"/>
        <c:crossBetween val="midCat"/>
        <c:majorUnit val="10"/>
      </c:valAx>
      <c:valAx>
        <c:axId val="233737216"/>
        <c:scaling>
          <c:orientation val="minMax"/>
          <c:max val="100"/>
          <c:min val="20"/>
        </c:scaling>
        <c:delete val="0"/>
        <c:axPos val="l"/>
        <c:numFmt formatCode="General" sourceLinked="1"/>
        <c:majorTickMark val="out"/>
        <c:minorTickMark val="none"/>
        <c:tickLblPos val="nextTo"/>
        <c:crossAx val="232678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Sheet1!$E$26:$BG$26</c:f>
              <c:numCache>
                <c:formatCode>General</c:formatCode>
                <c:ptCount val="55"/>
                <c:pt idx="0">
                  <c:v>72493585</c:v>
                </c:pt>
                <c:pt idx="1">
                  <c:v>74706888</c:v>
                </c:pt>
                <c:pt idx="2">
                  <c:v>77007549</c:v>
                </c:pt>
                <c:pt idx="3">
                  <c:v>79368453</c:v>
                </c:pt>
                <c:pt idx="4">
                  <c:v>81751802</c:v>
                </c:pt>
                <c:pt idx="5">
                  <c:v>84130061</c:v>
                </c:pt>
                <c:pt idx="6">
                  <c:v>86494987</c:v>
                </c:pt>
                <c:pt idx="7">
                  <c:v>88853679</c:v>
                </c:pt>
                <c:pt idx="8">
                  <c:v>91213009</c:v>
                </c:pt>
                <c:pt idx="9">
                  <c:v>93585746</c:v>
                </c:pt>
                <c:pt idx="10">
                  <c:v>95982453</c:v>
                </c:pt>
                <c:pt idx="11">
                  <c:v>98402200</c:v>
                </c:pt>
                <c:pt idx="12">
                  <c:v>100844391</c:v>
                </c:pt>
                <c:pt idx="13">
                  <c:v>103320787</c:v>
                </c:pt>
                <c:pt idx="14">
                  <c:v>105846274</c:v>
                </c:pt>
                <c:pt idx="15">
                  <c:v>108431284</c:v>
                </c:pt>
                <c:pt idx="16">
                  <c:v>111076063</c:v>
                </c:pt>
                <c:pt idx="17">
                  <c:v>113776467</c:v>
                </c:pt>
                <c:pt idx="18">
                  <c:v>116532153</c:v>
                </c:pt>
                <c:pt idx="19">
                  <c:v>119341444</c:v>
                </c:pt>
                <c:pt idx="20">
                  <c:v>122199721</c:v>
                </c:pt>
                <c:pt idx="21">
                  <c:v>125107382</c:v>
                </c:pt>
                <c:pt idx="22">
                  <c:v>128054757</c:v>
                </c:pt>
                <c:pt idx="23">
                  <c:v>131014337</c:v>
                </c:pt>
                <c:pt idx="24">
                  <c:v>133950551</c:v>
                </c:pt>
                <c:pt idx="25">
                  <c:v>136836428</c:v>
                </c:pt>
                <c:pt idx="26">
                  <c:v>139664639</c:v>
                </c:pt>
                <c:pt idx="27">
                  <c:v>142437479</c:v>
                </c:pt>
                <c:pt idx="28">
                  <c:v>145150468</c:v>
                </c:pt>
                <c:pt idx="29">
                  <c:v>147801816</c:v>
                </c:pt>
                <c:pt idx="30">
                  <c:v>150393143</c:v>
                </c:pt>
                <c:pt idx="31">
                  <c:v>152916852</c:v>
                </c:pt>
                <c:pt idx="32">
                  <c:v>155379009</c:v>
                </c:pt>
                <c:pt idx="33">
                  <c:v>157812220</c:v>
                </c:pt>
                <c:pt idx="34">
                  <c:v>160260508</c:v>
                </c:pt>
                <c:pt idx="35">
                  <c:v>162755054</c:v>
                </c:pt>
                <c:pt idx="36">
                  <c:v>165303155</c:v>
                </c:pt>
                <c:pt idx="37">
                  <c:v>167893835</c:v>
                </c:pt>
                <c:pt idx="38">
                  <c:v>170516482</c:v>
                </c:pt>
                <c:pt idx="39">
                  <c:v>173153066</c:v>
                </c:pt>
                <c:pt idx="40">
                  <c:v>175786441</c:v>
                </c:pt>
                <c:pt idx="41">
                  <c:v>178419396</c:v>
                </c:pt>
                <c:pt idx="42">
                  <c:v>181045592</c:v>
                </c:pt>
                <c:pt idx="43">
                  <c:v>183627339</c:v>
                </c:pt>
                <c:pt idx="44">
                  <c:v>186116363</c:v>
                </c:pt>
                <c:pt idx="45">
                  <c:v>188479240</c:v>
                </c:pt>
                <c:pt idx="46">
                  <c:v>190698241</c:v>
                </c:pt>
                <c:pt idx="47">
                  <c:v>192784521</c:v>
                </c:pt>
                <c:pt idx="48">
                  <c:v>194769696</c:v>
                </c:pt>
                <c:pt idx="49">
                  <c:v>196701298</c:v>
                </c:pt>
                <c:pt idx="50">
                  <c:v>198614208</c:v>
                </c:pt>
                <c:pt idx="51">
                  <c:v>200517584</c:v>
                </c:pt>
                <c:pt idx="52">
                  <c:v>202401584</c:v>
                </c:pt>
                <c:pt idx="53">
                  <c:v>204259377</c:v>
                </c:pt>
                <c:pt idx="54">
                  <c:v>206077898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Sheet1!$E$27:$BG$27</c:f>
              <c:numCache>
                <c:formatCode>General</c:formatCode>
                <c:ptCount val="55"/>
                <c:pt idx="0">
                  <c:v>33447815</c:v>
                </c:pt>
                <c:pt idx="1">
                  <c:v>35203380</c:v>
                </c:pt>
                <c:pt idx="2">
                  <c:v>37039861</c:v>
                </c:pt>
                <c:pt idx="3">
                  <c:v>38952449</c:v>
                </c:pt>
                <c:pt idx="4">
                  <c:v>40924135</c:v>
                </c:pt>
                <c:pt idx="5">
                  <c:v>42937459</c:v>
                </c:pt>
                <c:pt idx="6">
                  <c:v>44991232</c:v>
                </c:pt>
                <c:pt idx="7">
                  <c:v>47086230</c:v>
                </c:pt>
                <c:pt idx="8">
                  <c:v>49227661</c:v>
                </c:pt>
                <c:pt idx="9">
                  <c:v>51416009</c:v>
                </c:pt>
                <c:pt idx="10">
                  <c:v>53662830</c:v>
                </c:pt>
                <c:pt idx="11">
                  <c:v>55984948</c:v>
                </c:pt>
                <c:pt idx="12">
                  <c:v>58367725</c:v>
                </c:pt>
                <c:pt idx="13">
                  <c:v>60809449</c:v>
                </c:pt>
                <c:pt idx="14">
                  <c:v>63323592</c:v>
                </c:pt>
                <c:pt idx="15">
                  <c:v>65914293</c:v>
                </c:pt>
                <c:pt idx="16">
                  <c:v>68583915</c:v>
                </c:pt>
                <c:pt idx="17">
                  <c:v>71325329</c:v>
                </c:pt>
                <c:pt idx="18">
                  <c:v>74143582</c:v>
                </c:pt>
                <c:pt idx="19">
                  <c:v>77036096</c:v>
                </c:pt>
                <c:pt idx="20">
                  <c:v>80001713</c:v>
                </c:pt>
                <c:pt idx="21">
                  <c:v>83033769</c:v>
                </c:pt>
                <c:pt idx="22">
                  <c:v>86132191</c:v>
                </c:pt>
                <c:pt idx="23">
                  <c:v>89275790</c:v>
                </c:pt>
                <c:pt idx="24">
                  <c:v>92439275</c:v>
                </c:pt>
                <c:pt idx="25">
                  <c:v>95596665</c:v>
                </c:pt>
                <c:pt idx="26">
                  <c:v>98747090</c:v>
                </c:pt>
                <c:pt idx="27">
                  <c:v>101884104</c:v>
                </c:pt>
                <c:pt idx="28">
                  <c:v>105004752</c:v>
                </c:pt>
                <c:pt idx="29">
                  <c:v>108100770</c:v>
                </c:pt>
                <c:pt idx="30">
                  <c:v>111173619</c:v>
                </c:pt>
                <c:pt idx="31">
                  <c:v>114213597</c:v>
                </c:pt>
                <c:pt idx="32">
                  <c:v>117224140</c:v>
                </c:pt>
                <c:pt idx="33">
                  <c:v>120222927</c:v>
                </c:pt>
                <c:pt idx="34">
                  <c:v>123245138</c:v>
                </c:pt>
                <c:pt idx="35">
                  <c:v>126314197</c:v>
                </c:pt>
                <c:pt idx="36">
                  <c:v>129435676</c:v>
                </c:pt>
                <c:pt idx="37">
                  <c:v>132716719</c:v>
                </c:pt>
                <c:pt idx="38">
                  <c:v>136039755</c:v>
                </c:pt>
                <c:pt idx="39">
                  <c:v>139381292</c:v>
                </c:pt>
                <c:pt idx="40">
                  <c:v>142724527</c:v>
                </c:pt>
                <c:pt idx="41">
                  <c:v>145506370</c:v>
                </c:pt>
                <c:pt idx="42">
                  <c:v>148240131</c:v>
                </c:pt>
                <c:pt idx="43">
                  <c:v>150947181</c:v>
                </c:pt>
                <c:pt idx="44">
                  <c:v>153585084</c:v>
                </c:pt>
                <c:pt idx="45">
                  <c:v>156124894</c:v>
                </c:pt>
                <c:pt idx="46">
                  <c:v>158552239</c:v>
                </c:pt>
                <c:pt idx="47">
                  <c:v>160874827</c:v>
                </c:pt>
                <c:pt idx="48">
                  <c:v>163117673</c:v>
                </c:pt>
                <c:pt idx="49">
                  <c:v>165315639</c:v>
                </c:pt>
                <c:pt idx="50">
                  <c:v>167501292</c:v>
                </c:pt>
                <c:pt idx="51">
                  <c:v>169683995</c:v>
                </c:pt>
                <c:pt idx="52">
                  <c:v>171840969</c:v>
                </c:pt>
                <c:pt idx="53">
                  <c:v>173969754</c:v>
                </c:pt>
                <c:pt idx="54">
                  <c:v>176058531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750272"/>
        <c:axId val="145842176"/>
      </c:scatterChart>
      <c:valAx>
        <c:axId val="145750272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842176"/>
        <c:crosses val="autoZero"/>
        <c:crossBetween val="midCat"/>
        <c:majorUnit val="10"/>
      </c:valAx>
      <c:valAx>
        <c:axId val="145842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5750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Sheet1!$E$22:$BG$22</c:f>
              <c:numCache>
                <c:formatCode>General</c:formatCode>
                <c:ptCount val="55"/>
                <c:pt idx="1">
                  <c:v>8358140</c:v>
                </c:pt>
                <c:pt idx="2">
                  <c:v>8358140</c:v>
                </c:pt>
                <c:pt idx="3">
                  <c:v>8358140</c:v>
                </c:pt>
                <c:pt idx="4">
                  <c:v>8358140</c:v>
                </c:pt>
                <c:pt idx="5">
                  <c:v>8358140</c:v>
                </c:pt>
                <c:pt idx="6">
                  <c:v>8358140</c:v>
                </c:pt>
                <c:pt idx="7">
                  <c:v>8358140</c:v>
                </c:pt>
                <c:pt idx="8">
                  <c:v>8358140</c:v>
                </c:pt>
                <c:pt idx="9">
                  <c:v>8358140</c:v>
                </c:pt>
                <c:pt idx="10">
                  <c:v>8358140</c:v>
                </c:pt>
                <c:pt idx="11">
                  <c:v>8358140</c:v>
                </c:pt>
                <c:pt idx="12">
                  <c:v>8358140</c:v>
                </c:pt>
                <c:pt idx="13">
                  <c:v>8358140</c:v>
                </c:pt>
                <c:pt idx="14">
                  <c:v>8358140</c:v>
                </c:pt>
                <c:pt idx="15">
                  <c:v>8358140</c:v>
                </c:pt>
                <c:pt idx="16">
                  <c:v>8358140</c:v>
                </c:pt>
                <c:pt idx="17">
                  <c:v>8358140</c:v>
                </c:pt>
                <c:pt idx="18">
                  <c:v>8358140</c:v>
                </c:pt>
                <c:pt idx="19">
                  <c:v>8358140</c:v>
                </c:pt>
                <c:pt idx="20">
                  <c:v>8358140</c:v>
                </c:pt>
                <c:pt idx="21">
                  <c:v>8358140</c:v>
                </c:pt>
                <c:pt idx="22">
                  <c:v>8358140</c:v>
                </c:pt>
                <c:pt idx="23">
                  <c:v>8358140</c:v>
                </c:pt>
                <c:pt idx="24">
                  <c:v>8358140</c:v>
                </c:pt>
                <c:pt idx="25">
                  <c:v>8358140</c:v>
                </c:pt>
                <c:pt idx="26">
                  <c:v>8358140</c:v>
                </c:pt>
                <c:pt idx="27">
                  <c:v>8358140</c:v>
                </c:pt>
                <c:pt idx="28">
                  <c:v>8358140</c:v>
                </c:pt>
                <c:pt idx="29">
                  <c:v>8358140</c:v>
                </c:pt>
                <c:pt idx="30">
                  <c:v>8358140</c:v>
                </c:pt>
                <c:pt idx="31">
                  <c:v>8358140</c:v>
                </c:pt>
                <c:pt idx="32">
                  <c:v>8358140</c:v>
                </c:pt>
                <c:pt idx="33">
                  <c:v>8358140</c:v>
                </c:pt>
                <c:pt idx="34">
                  <c:v>8358140</c:v>
                </c:pt>
                <c:pt idx="35">
                  <c:v>8358140</c:v>
                </c:pt>
                <c:pt idx="36">
                  <c:v>8358140</c:v>
                </c:pt>
                <c:pt idx="37">
                  <c:v>8358140</c:v>
                </c:pt>
                <c:pt idx="38">
                  <c:v>8358140</c:v>
                </c:pt>
                <c:pt idx="39">
                  <c:v>8358140</c:v>
                </c:pt>
                <c:pt idx="40">
                  <c:v>8358140</c:v>
                </c:pt>
                <c:pt idx="41">
                  <c:v>8358140</c:v>
                </c:pt>
                <c:pt idx="42">
                  <c:v>8358140</c:v>
                </c:pt>
                <c:pt idx="43">
                  <c:v>8358140</c:v>
                </c:pt>
                <c:pt idx="44">
                  <c:v>8358140</c:v>
                </c:pt>
                <c:pt idx="45">
                  <c:v>8358140</c:v>
                </c:pt>
                <c:pt idx="46">
                  <c:v>8358140</c:v>
                </c:pt>
                <c:pt idx="47">
                  <c:v>8358140</c:v>
                </c:pt>
                <c:pt idx="48">
                  <c:v>8358140</c:v>
                </c:pt>
                <c:pt idx="49">
                  <c:v>8358140</c:v>
                </c:pt>
                <c:pt idx="50">
                  <c:v>8358140</c:v>
                </c:pt>
                <c:pt idx="51">
                  <c:v>8358140</c:v>
                </c:pt>
                <c:pt idx="52">
                  <c:v>8358140</c:v>
                </c:pt>
                <c:pt idx="53">
                  <c:v>8358140</c:v>
                </c:pt>
                <c:pt idx="54">
                  <c:v>8358140</c:v>
                </c:pt>
              </c:numCache>
            </c:numRef>
          </c:yVal>
          <c:smooth val="1"/>
        </c:ser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Sheet1!$E$22:$BG$22</c:f>
              <c:numCache>
                <c:formatCode>General</c:formatCode>
                <c:ptCount val="55"/>
                <c:pt idx="1">
                  <c:v>8358140</c:v>
                </c:pt>
                <c:pt idx="2">
                  <c:v>8358140</c:v>
                </c:pt>
                <c:pt idx="3">
                  <c:v>8358140</c:v>
                </c:pt>
                <c:pt idx="4">
                  <c:v>8358140</c:v>
                </c:pt>
                <c:pt idx="5">
                  <c:v>8358140</c:v>
                </c:pt>
                <c:pt idx="6">
                  <c:v>8358140</c:v>
                </c:pt>
                <c:pt idx="7">
                  <c:v>8358140</c:v>
                </c:pt>
                <c:pt idx="8">
                  <c:v>8358140</c:v>
                </c:pt>
                <c:pt idx="9">
                  <c:v>8358140</c:v>
                </c:pt>
                <c:pt idx="10">
                  <c:v>8358140</c:v>
                </c:pt>
                <c:pt idx="11">
                  <c:v>8358140</c:v>
                </c:pt>
                <c:pt idx="12">
                  <c:v>8358140</c:v>
                </c:pt>
                <c:pt idx="13">
                  <c:v>8358140</c:v>
                </c:pt>
                <c:pt idx="14">
                  <c:v>8358140</c:v>
                </c:pt>
                <c:pt idx="15">
                  <c:v>8358140</c:v>
                </c:pt>
                <c:pt idx="16">
                  <c:v>8358140</c:v>
                </c:pt>
                <c:pt idx="17">
                  <c:v>8358140</c:v>
                </c:pt>
                <c:pt idx="18">
                  <c:v>8358140</c:v>
                </c:pt>
                <c:pt idx="19">
                  <c:v>8358140</c:v>
                </c:pt>
                <c:pt idx="20">
                  <c:v>8358140</c:v>
                </c:pt>
                <c:pt idx="21">
                  <c:v>8358140</c:v>
                </c:pt>
                <c:pt idx="22">
                  <c:v>8358140</c:v>
                </c:pt>
                <c:pt idx="23">
                  <c:v>8358140</c:v>
                </c:pt>
                <c:pt idx="24">
                  <c:v>8358140</c:v>
                </c:pt>
                <c:pt idx="25">
                  <c:v>8358140</c:v>
                </c:pt>
                <c:pt idx="26">
                  <c:v>8358140</c:v>
                </c:pt>
                <c:pt idx="27">
                  <c:v>8358140</c:v>
                </c:pt>
                <c:pt idx="28">
                  <c:v>8358140</c:v>
                </c:pt>
                <c:pt idx="29">
                  <c:v>8358140</c:v>
                </c:pt>
                <c:pt idx="30">
                  <c:v>8358140</c:v>
                </c:pt>
                <c:pt idx="31">
                  <c:v>8358140</c:v>
                </c:pt>
                <c:pt idx="32">
                  <c:v>8358140</c:v>
                </c:pt>
                <c:pt idx="33">
                  <c:v>8358140</c:v>
                </c:pt>
                <c:pt idx="34">
                  <c:v>8358140</c:v>
                </c:pt>
                <c:pt idx="35">
                  <c:v>8358140</c:v>
                </c:pt>
                <c:pt idx="36">
                  <c:v>8358140</c:v>
                </c:pt>
                <c:pt idx="37">
                  <c:v>8358140</c:v>
                </c:pt>
                <c:pt idx="38">
                  <c:v>8358140</c:v>
                </c:pt>
                <c:pt idx="39">
                  <c:v>8358140</c:v>
                </c:pt>
                <c:pt idx="40">
                  <c:v>8358140</c:v>
                </c:pt>
                <c:pt idx="41">
                  <c:v>8358140</c:v>
                </c:pt>
                <c:pt idx="42">
                  <c:v>8358140</c:v>
                </c:pt>
                <c:pt idx="43">
                  <c:v>8358140</c:v>
                </c:pt>
                <c:pt idx="44">
                  <c:v>8358140</c:v>
                </c:pt>
                <c:pt idx="45">
                  <c:v>8358140</c:v>
                </c:pt>
                <c:pt idx="46">
                  <c:v>8358140</c:v>
                </c:pt>
                <c:pt idx="47">
                  <c:v>8358140</c:v>
                </c:pt>
                <c:pt idx="48">
                  <c:v>8358140</c:v>
                </c:pt>
                <c:pt idx="49">
                  <c:v>8358140</c:v>
                </c:pt>
                <c:pt idx="50">
                  <c:v>8358140</c:v>
                </c:pt>
                <c:pt idx="51">
                  <c:v>8358140</c:v>
                </c:pt>
                <c:pt idx="52">
                  <c:v>8358140</c:v>
                </c:pt>
                <c:pt idx="53">
                  <c:v>8358140</c:v>
                </c:pt>
                <c:pt idx="54">
                  <c:v>8358140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866752"/>
        <c:axId val="145868288"/>
      </c:scatterChart>
      <c:valAx>
        <c:axId val="145866752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868288"/>
        <c:crosses val="autoZero"/>
        <c:crossBetween val="midCat"/>
        <c:majorUnit val="10"/>
      </c:valAx>
      <c:valAx>
        <c:axId val="14586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5866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Sheet1!$E$23:$BG$23</c:f>
              <c:numCache>
                <c:formatCode>General</c:formatCode>
                <c:ptCount val="55"/>
                <c:pt idx="1">
                  <c:v>1346.3009999999999</c:v>
                </c:pt>
                <c:pt idx="2">
                  <c:v>1381.5219999999999</c:v>
                </c:pt>
                <c:pt idx="3">
                  <c:v>1322.444</c:v>
                </c:pt>
                <c:pt idx="4">
                  <c:v>1256.4349999999999</c:v>
                </c:pt>
                <c:pt idx="5">
                  <c:v>1428.3340000000001</c:v>
                </c:pt>
                <c:pt idx="6">
                  <c:v>1321.2729999999999</c:v>
                </c:pt>
                <c:pt idx="7">
                  <c:v>1402.193</c:v>
                </c:pt>
                <c:pt idx="8">
                  <c:v>1350.452</c:v>
                </c:pt>
                <c:pt idx="9">
                  <c:v>1302.7650000000001</c:v>
                </c:pt>
                <c:pt idx="10">
                  <c:v>1408.7940000000001</c:v>
                </c:pt>
                <c:pt idx="11">
                  <c:v>1290.83</c:v>
                </c:pt>
                <c:pt idx="12">
                  <c:v>1299.7159999999999</c:v>
                </c:pt>
                <c:pt idx="13">
                  <c:v>1411.6679999999999</c:v>
                </c:pt>
                <c:pt idx="14">
                  <c:v>1455.84</c:v>
                </c:pt>
                <c:pt idx="15">
                  <c:v>1358.8330000000001</c:v>
                </c:pt>
                <c:pt idx="16">
                  <c:v>1444.5640000000001</c:v>
                </c:pt>
                <c:pt idx="17">
                  <c:v>1452.453</c:v>
                </c:pt>
                <c:pt idx="18">
                  <c:v>1210.1500000000001</c:v>
                </c:pt>
                <c:pt idx="19">
                  <c:v>1301.318</c:v>
                </c:pt>
                <c:pt idx="20">
                  <c:v>1575.741</c:v>
                </c:pt>
                <c:pt idx="21">
                  <c:v>1611.0989999999999</c:v>
                </c:pt>
                <c:pt idx="22">
                  <c:v>1544.845</c:v>
                </c:pt>
                <c:pt idx="23">
                  <c:v>1614.5650000000001</c:v>
                </c:pt>
                <c:pt idx="24">
                  <c:v>1677.317</c:v>
                </c:pt>
                <c:pt idx="25">
                  <c:v>1827.7750000000001</c:v>
                </c:pt>
                <c:pt idx="26">
                  <c:v>1664.7470000000001</c:v>
                </c:pt>
                <c:pt idx="27">
                  <c:v>1882.1220000000001</c:v>
                </c:pt>
                <c:pt idx="28">
                  <c:v>1858.7629999999999</c:v>
                </c:pt>
                <c:pt idx="29">
                  <c:v>1999.6980000000001</c:v>
                </c:pt>
                <c:pt idx="30">
                  <c:v>1755.0609999999999</c:v>
                </c:pt>
                <c:pt idx="31">
                  <c:v>1850.655</c:v>
                </c:pt>
                <c:pt idx="32">
                  <c:v>2142.471</c:v>
                </c:pt>
                <c:pt idx="33">
                  <c:v>2354.5450000000001</c:v>
                </c:pt>
                <c:pt idx="34">
                  <c:v>2284.36</c:v>
                </c:pt>
                <c:pt idx="35">
                  <c:v>2513.1509999999998</c:v>
                </c:pt>
                <c:pt idx="36">
                  <c:v>2573.1469999999999</c:v>
                </c:pt>
                <c:pt idx="37">
                  <c:v>2522.0790000000002</c:v>
                </c:pt>
                <c:pt idx="38">
                  <c:v>2581.25</c:v>
                </c:pt>
                <c:pt idx="39">
                  <c:v>2720.95</c:v>
                </c:pt>
                <c:pt idx="40">
                  <c:v>2661.3530000000001</c:v>
                </c:pt>
                <c:pt idx="41">
                  <c:v>3149.6030000000001</c:v>
                </c:pt>
                <c:pt idx="42">
                  <c:v>2846.0239999999999</c:v>
                </c:pt>
                <c:pt idx="43">
                  <c:v>3385.3020000000001</c:v>
                </c:pt>
                <c:pt idx="44">
                  <c:v>3131.45</c:v>
                </c:pt>
                <c:pt idx="45">
                  <c:v>2882.5920000000001</c:v>
                </c:pt>
                <c:pt idx="46">
                  <c:v>3210.5030000000002</c:v>
                </c:pt>
                <c:pt idx="47">
                  <c:v>3553.1309999999999</c:v>
                </c:pt>
                <c:pt idx="48">
                  <c:v>3830.84</c:v>
                </c:pt>
                <c:pt idx="49">
                  <c:v>3531.509</c:v>
                </c:pt>
                <c:pt idx="50">
                  <c:v>4040.8359999999998</c:v>
                </c:pt>
                <c:pt idx="51">
                  <c:v>4037.4949999999999</c:v>
                </c:pt>
                <c:pt idx="52">
                  <c:v>4584.5290000000005</c:v>
                </c:pt>
                <c:pt idx="53">
                  <c:v>4826.4170000000004</c:v>
                </c:pt>
              </c:numCache>
            </c:numRef>
          </c:yVal>
          <c:smooth val="1"/>
        </c:ser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Sheet1!$E$23:$BG$23</c:f>
              <c:numCache>
                <c:formatCode>General</c:formatCode>
                <c:ptCount val="55"/>
                <c:pt idx="1">
                  <c:v>1346.3009999999999</c:v>
                </c:pt>
                <c:pt idx="2">
                  <c:v>1381.5219999999999</c:v>
                </c:pt>
                <c:pt idx="3">
                  <c:v>1322.444</c:v>
                </c:pt>
                <c:pt idx="4">
                  <c:v>1256.4349999999999</c:v>
                </c:pt>
                <c:pt idx="5">
                  <c:v>1428.3340000000001</c:v>
                </c:pt>
                <c:pt idx="6">
                  <c:v>1321.2729999999999</c:v>
                </c:pt>
                <c:pt idx="7">
                  <c:v>1402.193</c:v>
                </c:pt>
                <c:pt idx="8">
                  <c:v>1350.452</c:v>
                </c:pt>
                <c:pt idx="9">
                  <c:v>1302.7650000000001</c:v>
                </c:pt>
                <c:pt idx="10">
                  <c:v>1408.7940000000001</c:v>
                </c:pt>
                <c:pt idx="11">
                  <c:v>1290.83</c:v>
                </c:pt>
                <c:pt idx="12">
                  <c:v>1299.7159999999999</c:v>
                </c:pt>
                <c:pt idx="13">
                  <c:v>1411.6679999999999</c:v>
                </c:pt>
                <c:pt idx="14">
                  <c:v>1455.84</c:v>
                </c:pt>
                <c:pt idx="15">
                  <c:v>1358.8330000000001</c:v>
                </c:pt>
                <c:pt idx="16">
                  <c:v>1444.5640000000001</c:v>
                </c:pt>
                <c:pt idx="17">
                  <c:v>1452.453</c:v>
                </c:pt>
                <c:pt idx="18">
                  <c:v>1210.1500000000001</c:v>
                </c:pt>
                <c:pt idx="19">
                  <c:v>1301.318</c:v>
                </c:pt>
                <c:pt idx="20">
                  <c:v>1575.741</c:v>
                </c:pt>
                <c:pt idx="21">
                  <c:v>1611.0989999999999</c:v>
                </c:pt>
                <c:pt idx="22">
                  <c:v>1544.845</c:v>
                </c:pt>
                <c:pt idx="23">
                  <c:v>1614.5650000000001</c:v>
                </c:pt>
                <c:pt idx="24">
                  <c:v>1677.317</c:v>
                </c:pt>
                <c:pt idx="25">
                  <c:v>1827.7750000000001</c:v>
                </c:pt>
                <c:pt idx="26">
                  <c:v>1664.7470000000001</c:v>
                </c:pt>
                <c:pt idx="27">
                  <c:v>1882.1220000000001</c:v>
                </c:pt>
                <c:pt idx="28">
                  <c:v>1858.7629999999999</c:v>
                </c:pt>
                <c:pt idx="29">
                  <c:v>1999.6980000000001</c:v>
                </c:pt>
                <c:pt idx="30">
                  <c:v>1755.0609999999999</c:v>
                </c:pt>
                <c:pt idx="31">
                  <c:v>1850.655</c:v>
                </c:pt>
                <c:pt idx="32">
                  <c:v>2142.471</c:v>
                </c:pt>
                <c:pt idx="33">
                  <c:v>2354.5450000000001</c:v>
                </c:pt>
                <c:pt idx="34">
                  <c:v>2284.36</c:v>
                </c:pt>
                <c:pt idx="35">
                  <c:v>2513.1509999999998</c:v>
                </c:pt>
                <c:pt idx="36">
                  <c:v>2573.1469999999999</c:v>
                </c:pt>
                <c:pt idx="37">
                  <c:v>2522.0790000000002</c:v>
                </c:pt>
                <c:pt idx="38">
                  <c:v>2581.25</c:v>
                </c:pt>
                <c:pt idx="39">
                  <c:v>2720.95</c:v>
                </c:pt>
                <c:pt idx="40">
                  <c:v>2661.3530000000001</c:v>
                </c:pt>
                <c:pt idx="41">
                  <c:v>3149.6030000000001</c:v>
                </c:pt>
                <c:pt idx="42">
                  <c:v>2846.0239999999999</c:v>
                </c:pt>
                <c:pt idx="43">
                  <c:v>3385.3020000000001</c:v>
                </c:pt>
                <c:pt idx="44">
                  <c:v>3131.45</c:v>
                </c:pt>
                <c:pt idx="45">
                  <c:v>2882.5920000000001</c:v>
                </c:pt>
                <c:pt idx="46">
                  <c:v>3210.5030000000002</c:v>
                </c:pt>
                <c:pt idx="47">
                  <c:v>3553.1309999999999</c:v>
                </c:pt>
                <c:pt idx="48">
                  <c:v>3830.84</c:v>
                </c:pt>
                <c:pt idx="49">
                  <c:v>3531.509</c:v>
                </c:pt>
                <c:pt idx="50">
                  <c:v>4040.8359999999998</c:v>
                </c:pt>
                <c:pt idx="51">
                  <c:v>4037.4949999999999</c:v>
                </c:pt>
                <c:pt idx="52">
                  <c:v>4584.5290000000005</c:v>
                </c:pt>
                <c:pt idx="53">
                  <c:v>4826.4170000000004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921536"/>
        <c:axId val="145923072"/>
      </c:scatterChart>
      <c:valAx>
        <c:axId val="145921536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923072"/>
        <c:crosses val="autoZero"/>
        <c:crossBetween val="midCat"/>
        <c:majorUnit val="10"/>
      </c:valAx>
      <c:valAx>
        <c:axId val="145923072"/>
        <c:scaling>
          <c:orientation val="minMax"/>
          <c:max val="8000"/>
        </c:scaling>
        <c:delete val="0"/>
        <c:axPos val="l"/>
        <c:numFmt formatCode="General" sourceLinked="1"/>
        <c:majorTickMark val="out"/>
        <c:minorTickMark val="none"/>
        <c:tickLblPos val="nextTo"/>
        <c:crossAx val="145921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Sheet1!$E$24:$BG$24</c:f>
              <c:numCache>
                <c:formatCode>General</c:formatCode>
                <c:ptCount val="55"/>
                <c:pt idx="1">
                  <c:v>18.010107511958399</c:v>
                </c:pt>
                <c:pt idx="2">
                  <c:v>18.6540306814674</c:v>
                </c:pt>
                <c:pt idx="3">
                  <c:v>19.3237969213246</c:v>
                </c:pt>
                <c:pt idx="4">
                  <c:v>19.8657835355713</c:v>
                </c:pt>
                <c:pt idx="5">
                  <c:v>20.386712833238001</c:v>
                </c:pt>
                <c:pt idx="6">
                  <c:v>20.9489192571553</c:v>
                </c:pt>
                <c:pt idx="7">
                  <c:v>21.486718336854899</c:v>
                </c:pt>
                <c:pt idx="8">
                  <c:v>22.1607917551034</c:v>
                </c:pt>
                <c:pt idx="9">
                  <c:v>23.1843448422735</c:v>
                </c:pt>
                <c:pt idx="10">
                  <c:v>23.378048226040701</c:v>
                </c:pt>
                <c:pt idx="11">
                  <c:v>23.884739906247098</c:v>
                </c:pt>
                <c:pt idx="12">
                  <c:v>24.268198426922702</c:v>
                </c:pt>
                <c:pt idx="13">
                  <c:v>24.630001411797402</c:v>
                </c:pt>
                <c:pt idx="14">
                  <c:v>25.1303519682609</c:v>
                </c:pt>
                <c:pt idx="15">
                  <c:v>25.533910654762899</c:v>
                </c:pt>
                <c:pt idx="16">
                  <c:v>25.843907855096901</c:v>
                </c:pt>
                <c:pt idx="17">
                  <c:v>26.148162150909201</c:v>
                </c:pt>
                <c:pt idx="18">
                  <c:v>26.3263118349298</c:v>
                </c:pt>
                <c:pt idx="19">
                  <c:v>26.622310705491898</c:v>
                </c:pt>
                <c:pt idx="20">
                  <c:v>26.833482090513002</c:v>
                </c:pt>
                <c:pt idx="21">
                  <c:v>27.018451473653201</c:v>
                </c:pt>
                <c:pt idx="22">
                  <c:v>27.295068041454201</c:v>
                </c:pt>
                <c:pt idx="23">
                  <c:v>27.377024074734301</c:v>
                </c:pt>
                <c:pt idx="24">
                  <c:v>27.508991234892001</c:v>
                </c:pt>
                <c:pt idx="25">
                  <c:v>27.642633408868502</c:v>
                </c:pt>
                <c:pt idx="26">
                  <c:v>28.003239955301101</c:v>
                </c:pt>
                <c:pt idx="27">
                  <c:v>28.210941668840199</c:v>
                </c:pt>
                <c:pt idx="28">
                  <c:v>28.437786397452101</c:v>
                </c:pt>
                <c:pt idx="29">
                  <c:v>28.646564905588999</c:v>
                </c:pt>
                <c:pt idx="30">
                  <c:v>28.9069099105782</c:v>
                </c:pt>
                <c:pt idx="31">
                  <c:v>29.305682843311999</c:v>
                </c:pt>
                <c:pt idx="32">
                  <c:v>29.517213159865701</c:v>
                </c:pt>
                <c:pt idx="33">
                  <c:v>29.846712306805099</c:v>
                </c:pt>
                <c:pt idx="34">
                  <c:v>30.080616022225001</c:v>
                </c:pt>
                <c:pt idx="35">
                  <c:v>30.924583699244099</c:v>
                </c:pt>
                <c:pt idx="36">
                  <c:v>30.990028882023999</c:v>
                </c:pt>
                <c:pt idx="37">
                  <c:v>31.055474064803899</c:v>
                </c:pt>
                <c:pt idx="38">
                  <c:v>31.120799603739599</c:v>
                </c:pt>
                <c:pt idx="39">
                  <c:v>31.198209170939901</c:v>
                </c:pt>
                <c:pt idx="40">
                  <c:v>31.275618738140299</c:v>
                </c:pt>
                <c:pt idx="41">
                  <c:v>31.521965413357499</c:v>
                </c:pt>
                <c:pt idx="42">
                  <c:v>31.809469570981101</c:v>
                </c:pt>
                <c:pt idx="43">
                  <c:v>32.120663209757197</c:v>
                </c:pt>
                <c:pt idx="44">
                  <c:v>32.558918611078496</c:v>
                </c:pt>
                <c:pt idx="45">
                  <c:v>32.594883550646401</c:v>
                </c:pt>
                <c:pt idx="46">
                  <c:v>32.636926397499899</c:v>
                </c:pt>
                <c:pt idx="47">
                  <c:v>32.499814552041499</c:v>
                </c:pt>
                <c:pt idx="48">
                  <c:v>32.722591389950402</c:v>
                </c:pt>
                <c:pt idx="49">
                  <c:v>32.727377143718599</c:v>
                </c:pt>
                <c:pt idx="50">
                  <c:v>32.718164567714801</c:v>
                </c:pt>
                <c:pt idx="51">
                  <c:v>32.946684310145599</c:v>
                </c:pt>
                <c:pt idx="52">
                  <c:v>32.974680969689402</c:v>
                </c:pt>
                <c:pt idx="53">
                  <c:v>33.3576728793727</c:v>
                </c:pt>
              </c:numCache>
            </c:numRef>
          </c:yVal>
          <c:smooth val="1"/>
        </c:ser>
        <c:ser>
          <c:idx val="0"/>
          <c:order val="0"/>
          <c:marker>
            <c:symbol val="none"/>
          </c:marker>
          <c:xVal>
            <c:numRef>
              <c:f>Sheet1!$E$1:$BG$1</c:f>
              <c:numCache>
                <c:formatCode>General</c:formatCode>
                <c:ptCount val="5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</c:numCache>
            </c:numRef>
          </c:xVal>
          <c:yVal>
            <c:numRef>
              <c:f>Sheet1!$E$24:$BG$24</c:f>
              <c:numCache>
                <c:formatCode>General</c:formatCode>
                <c:ptCount val="55"/>
                <c:pt idx="1">
                  <c:v>18.010107511958399</c:v>
                </c:pt>
                <c:pt idx="2">
                  <c:v>18.6540306814674</c:v>
                </c:pt>
                <c:pt idx="3">
                  <c:v>19.3237969213246</c:v>
                </c:pt>
                <c:pt idx="4">
                  <c:v>19.8657835355713</c:v>
                </c:pt>
                <c:pt idx="5">
                  <c:v>20.386712833238001</c:v>
                </c:pt>
                <c:pt idx="6">
                  <c:v>20.9489192571553</c:v>
                </c:pt>
                <c:pt idx="7">
                  <c:v>21.486718336854899</c:v>
                </c:pt>
                <c:pt idx="8">
                  <c:v>22.1607917551034</c:v>
                </c:pt>
                <c:pt idx="9">
                  <c:v>23.1843448422735</c:v>
                </c:pt>
                <c:pt idx="10">
                  <c:v>23.378048226040701</c:v>
                </c:pt>
                <c:pt idx="11">
                  <c:v>23.884739906247098</c:v>
                </c:pt>
                <c:pt idx="12">
                  <c:v>24.268198426922702</c:v>
                </c:pt>
                <c:pt idx="13">
                  <c:v>24.630001411797402</c:v>
                </c:pt>
                <c:pt idx="14">
                  <c:v>25.1303519682609</c:v>
                </c:pt>
                <c:pt idx="15">
                  <c:v>25.533910654762899</c:v>
                </c:pt>
                <c:pt idx="16">
                  <c:v>25.843907855096901</c:v>
                </c:pt>
                <c:pt idx="17">
                  <c:v>26.148162150909201</c:v>
                </c:pt>
                <c:pt idx="18">
                  <c:v>26.3263118349298</c:v>
                </c:pt>
                <c:pt idx="19">
                  <c:v>26.622310705491898</c:v>
                </c:pt>
                <c:pt idx="20">
                  <c:v>26.833482090513002</c:v>
                </c:pt>
                <c:pt idx="21">
                  <c:v>27.018451473653201</c:v>
                </c:pt>
                <c:pt idx="22">
                  <c:v>27.295068041454201</c:v>
                </c:pt>
                <c:pt idx="23">
                  <c:v>27.377024074734301</c:v>
                </c:pt>
                <c:pt idx="24">
                  <c:v>27.508991234892001</c:v>
                </c:pt>
                <c:pt idx="25">
                  <c:v>27.642633408868502</c:v>
                </c:pt>
                <c:pt idx="26">
                  <c:v>28.003239955301101</c:v>
                </c:pt>
                <c:pt idx="27">
                  <c:v>28.210941668840199</c:v>
                </c:pt>
                <c:pt idx="28">
                  <c:v>28.437786397452101</c:v>
                </c:pt>
                <c:pt idx="29">
                  <c:v>28.646564905588999</c:v>
                </c:pt>
                <c:pt idx="30">
                  <c:v>28.9069099105782</c:v>
                </c:pt>
                <c:pt idx="31">
                  <c:v>29.305682843311999</c:v>
                </c:pt>
                <c:pt idx="32">
                  <c:v>29.517213159865701</c:v>
                </c:pt>
                <c:pt idx="33">
                  <c:v>29.846712306805099</c:v>
                </c:pt>
                <c:pt idx="34">
                  <c:v>30.080616022225001</c:v>
                </c:pt>
                <c:pt idx="35">
                  <c:v>30.924583699244099</c:v>
                </c:pt>
                <c:pt idx="36">
                  <c:v>30.990028882023999</c:v>
                </c:pt>
                <c:pt idx="37">
                  <c:v>31.055474064803899</c:v>
                </c:pt>
                <c:pt idx="38">
                  <c:v>31.120799603739599</c:v>
                </c:pt>
                <c:pt idx="39">
                  <c:v>31.198209170939901</c:v>
                </c:pt>
                <c:pt idx="40">
                  <c:v>31.275618738140299</c:v>
                </c:pt>
                <c:pt idx="41">
                  <c:v>31.521965413357499</c:v>
                </c:pt>
                <c:pt idx="42">
                  <c:v>31.809469570981101</c:v>
                </c:pt>
                <c:pt idx="43">
                  <c:v>32.120663209757197</c:v>
                </c:pt>
                <c:pt idx="44">
                  <c:v>32.558918611078496</c:v>
                </c:pt>
                <c:pt idx="45">
                  <c:v>32.594883550646401</c:v>
                </c:pt>
                <c:pt idx="46">
                  <c:v>32.636926397499899</c:v>
                </c:pt>
                <c:pt idx="47">
                  <c:v>32.499814552041499</c:v>
                </c:pt>
                <c:pt idx="48">
                  <c:v>32.722591389950402</c:v>
                </c:pt>
                <c:pt idx="49">
                  <c:v>32.727377143718599</c:v>
                </c:pt>
                <c:pt idx="50">
                  <c:v>32.718164567714801</c:v>
                </c:pt>
                <c:pt idx="51">
                  <c:v>32.946684310145599</c:v>
                </c:pt>
                <c:pt idx="52">
                  <c:v>32.974680969689402</c:v>
                </c:pt>
                <c:pt idx="53">
                  <c:v>33.3576728793727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951744"/>
        <c:axId val="145961728"/>
      </c:scatterChart>
      <c:valAx>
        <c:axId val="145951744"/>
        <c:scaling>
          <c:orientation val="minMax"/>
          <c:max val="2015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crossAx val="145961728"/>
        <c:crosses val="autoZero"/>
        <c:crossBetween val="midCat"/>
        <c:majorUnit val="10"/>
      </c:valAx>
      <c:valAx>
        <c:axId val="145961728"/>
        <c:scaling>
          <c:orientation val="minMax"/>
          <c:max val="50"/>
        </c:scaling>
        <c:delete val="0"/>
        <c:axPos val="l"/>
        <c:numFmt formatCode="General" sourceLinked="1"/>
        <c:majorTickMark val="out"/>
        <c:minorTickMark val="none"/>
        <c:tickLblPos val="nextTo"/>
        <c:crossAx val="145951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5BFE0-DD98-4EDC-9570-18EC57C0562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4E01-F07C-4072-8A5E-2648EB6F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4E01-F07C-4072-8A5E-2648EB6F7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B404-05FC-4A73-8399-95518C48EE6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3A5F-240D-43CF-934A-F6D56FC4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491120"/>
              </p:ext>
            </p:extLst>
          </p:nvPr>
        </p:nvGraphicFramePr>
        <p:xfrm>
          <a:off x="3098424" y="3525600"/>
          <a:ext cx="3163821" cy="1916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43963"/>
              </p:ext>
            </p:extLst>
          </p:nvPr>
        </p:nvGraphicFramePr>
        <p:xfrm>
          <a:off x="363009" y="1175266"/>
          <a:ext cx="2969257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2040" y="914400"/>
            <a:ext cx="997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Land area</a:t>
            </a:r>
            <a:endParaRPr lang="en-US" sz="1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352245"/>
              </p:ext>
            </p:extLst>
          </p:nvPr>
        </p:nvGraphicFramePr>
        <p:xfrm>
          <a:off x="3425060" y="1262950"/>
          <a:ext cx="2819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641" y="914400"/>
            <a:ext cx="1720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Cereal per hectare</a:t>
            </a:r>
            <a:endParaRPr lang="en-US" sz="1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76374"/>
              </p:ext>
            </p:extLst>
          </p:nvPr>
        </p:nvGraphicFramePr>
        <p:xfrm>
          <a:off x="6477000" y="1256022"/>
          <a:ext cx="2667000" cy="183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8711" y="916587"/>
            <a:ext cx="1746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% Agricultural land</a:t>
            </a:r>
            <a:endParaRPr lang="en-US" sz="1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82184"/>
              </p:ext>
            </p:extLst>
          </p:nvPr>
        </p:nvGraphicFramePr>
        <p:xfrm>
          <a:off x="492799" y="3509559"/>
          <a:ext cx="2819399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1269" y="3251067"/>
            <a:ext cx="1717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Forest % land area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8022" y="3255815"/>
            <a:ext cx="108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Population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0876" y="3886200"/>
            <a:ext cx="47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9400" y="441960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urban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8276" y="272534"/>
            <a:ext cx="164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United States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7651" y="4456377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0.8% increase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1447800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4.5% decrease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563" y="6477000"/>
            <a:ext cx="397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 has 91% of the land area of the 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3200" y="388620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70% urban (1960)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440793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81.4% urban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652285"/>
              </p:ext>
            </p:extLst>
          </p:nvPr>
        </p:nvGraphicFramePr>
        <p:xfrm>
          <a:off x="3110346" y="3581400"/>
          <a:ext cx="2985654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48344"/>
              </p:ext>
            </p:extLst>
          </p:nvPr>
        </p:nvGraphicFramePr>
        <p:xfrm>
          <a:off x="228600" y="1219200"/>
          <a:ext cx="2971799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000039"/>
              </p:ext>
            </p:extLst>
          </p:nvPr>
        </p:nvGraphicFramePr>
        <p:xfrm>
          <a:off x="3450013" y="1238250"/>
          <a:ext cx="2722187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76406"/>
              </p:ext>
            </p:extLst>
          </p:nvPr>
        </p:nvGraphicFramePr>
        <p:xfrm>
          <a:off x="6490855" y="1238250"/>
          <a:ext cx="2438399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31158"/>
              </p:ext>
            </p:extLst>
          </p:nvPr>
        </p:nvGraphicFramePr>
        <p:xfrm>
          <a:off x="609601" y="3581400"/>
          <a:ext cx="2590799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2040" y="914400"/>
            <a:ext cx="997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Land area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760641" y="914400"/>
            <a:ext cx="1720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Cereal per hectare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48711" y="916587"/>
            <a:ext cx="1746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% Agricultural land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1269" y="3251067"/>
            <a:ext cx="1717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Forest % land area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8022" y="3255815"/>
            <a:ext cx="108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7676" y="4024699"/>
            <a:ext cx="47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9400" y="449580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urban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3459" y="272534"/>
            <a:ext cx="75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Brazil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77651" y="3886199"/>
            <a:ext cx="971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6% decrease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0" y="1475601"/>
            <a:ext cx="112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15.3% increase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861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85% urban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1845" y="350765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49% urban(1960)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31714"/>
              </p:ext>
            </p:extLst>
          </p:nvPr>
        </p:nvGraphicFramePr>
        <p:xfrm>
          <a:off x="1488798" y="2119312"/>
          <a:ext cx="2930802" cy="184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97445" y="1690255"/>
            <a:ext cx="2188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Agric. land area (sq. km)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328661" y="238991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28661" y="2895600"/>
            <a:ext cx="52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Brazil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5887" y="1724890"/>
            <a:ext cx="2445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Forested land area (sq. km)</a:t>
            </a:r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135586"/>
              </p:ext>
            </p:extLst>
          </p:nvPr>
        </p:nvGraphicFramePr>
        <p:xfrm>
          <a:off x="4710113" y="2112555"/>
          <a:ext cx="2930802" cy="184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6553200" y="2133600"/>
            <a:ext cx="52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Brazil</a:t>
            </a:r>
            <a:endParaRPr lang="en-US" sz="1200" dirty="0"/>
          </a:p>
        </p:txBody>
      </p:sp>
      <p:sp>
        <p:nvSpPr>
          <p:cNvPr id="11" name="TextBox 4"/>
          <p:cNvSpPr txBox="1"/>
          <p:nvPr/>
        </p:nvSpPr>
        <p:spPr>
          <a:xfrm>
            <a:off x="6418401" y="262557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57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97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13</cp:revision>
  <dcterms:created xsi:type="dcterms:W3CDTF">2016-02-12T18:46:06Z</dcterms:created>
  <dcterms:modified xsi:type="dcterms:W3CDTF">2016-02-12T23:02:56Z</dcterms:modified>
</cp:coreProperties>
</file>