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a\Desktop\WBLanduse_confirm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14780461764314"/>
          <c:y val="5.6422643115556503E-2"/>
          <c:w val="0.8477335513145603"/>
          <c:h val="0.91880258210966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WBLanduse_confirm!$G$1</c:f>
              <c:strCache>
                <c:ptCount val="1"/>
                <c:pt idx="0">
                  <c:v>area 2013</c:v>
                </c:pt>
              </c:strCache>
            </c:strRef>
          </c:tx>
          <c:invertIfNegative val="0"/>
          <c:cat>
            <c:strRef>
              <c:f>WBLanduse_confirm!$A$2:$A$52</c:f>
              <c:strCache>
                <c:ptCount val="51"/>
                <c:pt idx="0">
                  <c:v>Russian Federation</c:v>
                </c:pt>
                <c:pt idx="1">
                  <c:v>China</c:v>
                </c:pt>
                <c:pt idx="2">
                  <c:v>United States</c:v>
                </c:pt>
                <c:pt idx="3">
                  <c:v>Canada</c:v>
                </c:pt>
                <c:pt idx="4">
                  <c:v>Brazil</c:v>
                </c:pt>
                <c:pt idx="5">
                  <c:v>Australia</c:v>
                </c:pt>
                <c:pt idx="6">
                  <c:v>India</c:v>
                </c:pt>
                <c:pt idx="7">
                  <c:v>Argentina</c:v>
                </c:pt>
                <c:pt idx="8">
                  <c:v>Kazakhstan</c:v>
                </c:pt>
                <c:pt idx="9">
                  <c:v>Algeria</c:v>
                </c:pt>
                <c:pt idx="10">
                  <c:v>Sudan</c:v>
                </c:pt>
                <c:pt idx="11">
                  <c:v>Congo, Dem. Rep.</c:v>
                </c:pt>
                <c:pt idx="12">
                  <c:v>Saudi Arabia</c:v>
                </c:pt>
                <c:pt idx="13">
                  <c:v>Mexico</c:v>
                </c:pt>
                <c:pt idx="14">
                  <c:v>Indonesia</c:v>
                </c:pt>
                <c:pt idx="15">
                  <c:v>Libya</c:v>
                </c:pt>
                <c:pt idx="16">
                  <c:v>Iran, Islamic Rep.</c:v>
                </c:pt>
                <c:pt idx="17">
                  <c:v>Mongolia</c:v>
                </c:pt>
                <c:pt idx="18">
                  <c:v>Peru</c:v>
                </c:pt>
                <c:pt idx="19">
                  <c:v>Niger</c:v>
                </c:pt>
                <c:pt idx="20">
                  <c:v>Chad</c:v>
                </c:pt>
                <c:pt idx="21">
                  <c:v>Angola</c:v>
                </c:pt>
                <c:pt idx="22">
                  <c:v>Mali</c:v>
                </c:pt>
                <c:pt idx="23">
                  <c:v>South Africa</c:v>
                </c:pt>
                <c:pt idx="24">
                  <c:v>Colombia</c:v>
                </c:pt>
                <c:pt idx="25">
                  <c:v>Bolivia</c:v>
                </c:pt>
                <c:pt idx="26">
                  <c:v>Mauritania</c:v>
                </c:pt>
                <c:pt idx="27">
                  <c:v>Ethiopia</c:v>
                </c:pt>
                <c:pt idx="28">
                  <c:v>Egypt, Arab Rep.</c:v>
                </c:pt>
                <c:pt idx="29">
                  <c:v>Nigeria</c:v>
                </c:pt>
                <c:pt idx="30">
                  <c:v>Tanzania</c:v>
                </c:pt>
                <c:pt idx="31">
                  <c:v>Venezuela, RB</c:v>
                </c:pt>
                <c:pt idx="32">
                  <c:v>Namibia</c:v>
                </c:pt>
                <c:pt idx="33">
                  <c:v>Mozambique</c:v>
                </c:pt>
                <c:pt idx="34">
                  <c:v>Pakistan</c:v>
                </c:pt>
                <c:pt idx="35">
                  <c:v>Turkey</c:v>
                </c:pt>
                <c:pt idx="36">
                  <c:v>Chile</c:v>
                </c:pt>
                <c:pt idx="37">
                  <c:v>Zambia</c:v>
                </c:pt>
                <c:pt idx="38">
                  <c:v>Myanmar</c:v>
                </c:pt>
                <c:pt idx="39">
                  <c:v>Afghanistan</c:v>
                </c:pt>
                <c:pt idx="40">
                  <c:v>Somalia</c:v>
                </c:pt>
                <c:pt idx="41">
                  <c:v>Central African Republic</c:v>
                </c:pt>
                <c:pt idx="42">
                  <c:v>Madagascar</c:v>
                </c:pt>
                <c:pt idx="43">
                  <c:v>Ukraine</c:v>
                </c:pt>
                <c:pt idx="44">
                  <c:v>Kenya</c:v>
                </c:pt>
                <c:pt idx="45">
                  <c:v>Botswana</c:v>
                </c:pt>
                <c:pt idx="46">
                  <c:v>France</c:v>
                </c:pt>
                <c:pt idx="47">
                  <c:v>Yemen, Rep.</c:v>
                </c:pt>
                <c:pt idx="48">
                  <c:v>Thailand</c:v>
                </c:pt>
                <c:pt idx="49">
                  <c:v>Spain</c:v>
                </c:pt>
                <c:pt idx="50">
                  <c:v>Cameroon</c:v>
                </c:pt>
              </c:strCache>
            </c:strRef>
          </c:cat>
          <c:val>
            <c:numRef>
              <c:f>WBLanduse_confirm!$G$2:$G$52</c:f>
              <c:numCache>
                <c:formatCode>General</c:formatCode>
                <c:ptCount val="51"/>
                <c:pt idx="0">
                  <c:v>16376870</c:v>
                </c:pt>
                <c:pt idx="1">
                  <c:v>9388211</c:v>
                </c:pt>
                <c:pt idx="2">
                  <c:v>9147420</c:v>
                </c:pt>
                <c:pt idx="3">
                  <c:v>9093510</c:v>
                </c:pt>
                <c:pt idx="4">
                  <c:v>8358140</c:v>
                </c:pt>
                <c:pt idx="5">
                  <c:v>7682300</c:v>
                </c:pt>
                <c:pt idx="6">
                  <c:v>2973190</c:v>
                </c:pt>
                <c:pt idx="7">
                  <c:v>2736690</c:v>
                </c:pt>
                <c:pt idx="8">
                  <c:v>2699700</c:v>
                </c:pt>
                <c:pt idx="9">
                  <c:v>2381740</c:v>
                </c:pt>
                <c:pt idx="10">
                  <c:v>2376000</c:v>
                </c:pt>
                <c:pt idx="11">
                  <c:v>2267050</c:v>
                </c:pt>
                <c:pt idx="12">
                  <c:v>2149690</c:v>
                </c:pt>
                <c:pt idx="13">
                  <c:v>1943950</c:v>
                </c:pt>
                <c:pt idx="14">
                  <c:v>1811570</c:v>
                </c:pt>
                <c:pt idx="15">
                  <c:v>1759540</c:v>
                </c:pt>
                <c:pt idx="16">
                  <c:v>1628550</c:v>
                </c:pt>
                <c:pt idx="17">
                  <c:v>1553560</c:v>
                </c:pt>
                <c:pt idx="18">
                  <c:v>1280000</c:v>
                </c:pt>
                <c:pt idx="19">
                  <c:v>1266700</c:v>
                </c:pt>
                <c:pt idx="20">
                  <c:v>1259200</c:v>
                </c:pt>
                <c:pt idx="21">
                  <c:v>1246700</c:v>
                </c:pt>
                <c:pt idx="22">
                  <c:v>1220190</c:v>
                </c:pt>
                <c:pt idx="23">
                  <c:v>1213090</c:v>
                </c:pt>
                <c:pt idx="24">
                  <c:v>1109500</c:v>
                </c:pt>
                <c:pt idx="25">
                  <c:v>1083300</c:v>
                </c:pt>
                <c:pt idx="26">
                  <c:v>1030700</c:v>
                </c:pt>
                <c:pt idx="27">
                  <c:v>1000000</c:v>
                </c:pt>
                <c:pt idx="28">
                  <c:v>995450</c:v>
                </c:pt>
                <c:pt idx="29">
                  <c:v>910770</c:v>
                </c:pt>
                <c:pt idx="30">
                  <c:v>885800</c:v>
                </c:pt>
                <c:pt idx="31">
                  <c:v>882050</c:v>
                </c:pt>
                <c:pt idx="32">
                  <c:v>823290</c:v>
                </c:pt>
                <c:pt idx="33">
                  <c:v>786380</c:v>
                </c:pt>
                <c:pt idx="34">
                  <c:v>770880</c:v>
                </c:pt>
                <c:pt idx="35">
                  <c:v>769630</c:v>
                </c:pt>
                <c:pt idx="36">
                  <c:v>743532</c:v>
                </c:pt>
                <c:pt idx="37">
                  <c:v>743390</c:v>
                </c:pt>
                <c:pt idx="38">
                  <c:v>653080</c:v>
                </c:pt>
                <c:pt idx="39">
                  <c:v>652860</c:v>
                </c:pt>
                <c:pt idx="40">
                  <c:v>627340</c:v>
                </c:pt>
                <c:pt idx="41">
                  <c:v>622980</c:v>
                </c:pt>
                <c:pt idx="42">
                  <c:v>581800</c:v>
                </c:pt>
                <c:pt idx="43">
                  <c:v>579320</c:v>
                </c:pt>
                <c:pt idx="44">
                  <c:v>569140</c:v>
                </c:pt>
                <c:pt idx="45">
                  <c:v>566730</c:v>
                </c:pt>
                <c:pt idx="46">
                  <c:v>547557</c:v>
                </c:pt>
                <c:pt idx="47">
                  <c:v>527970</c:v>
                </c:pt>
                <c:pt idx="48">
                  <c:v>510890</c:v>
                </c:pt>
                <c:pt idx="49">
                  <c:v>500210</c:v>
                </c:pt>
                <c:pt idx="50">
                  <c:v>472710</c:v>
                </c:pt>
              </c:numCache>
            </c:numRef>
          </c:val>
        </c:ser>
        <c:ser>
          <c:idx val="1"/>
          <c:order val="1"/>
          <c:tx>
            <c:strRef>
              <c:f>WBLanduse_confirm!$I$1</c:f>
              <c:strCache>
                <c:ptCount val="1"/>
                <c:pt idx="0">
                  <c:v>abs agric 2013</c:v>
                </c:pt>
              </c:strCache>
            </c:strRef>
          </c:tx>
          <c:invertIfNegative val="0"/>
          <c:cat>
            <c:strRef>
              <c:f>WBLanduse_confirm!$A$2:$A$52</c:f>
              <c:strCache>
                <c:ptCount val="51"/>
                <c:pt idx="0">
                  <c:v>Russian Federation</c:v>
                </c:pt>
                <c:pt idx="1">
                  <c:v>China</c:v>
                </c:pt>
                <c:pt idx="2">
                  <c:v>United States</c:v>
                </c:pt>
                <c:pt idx="3">
                  <c:v>Canada</c:v>
                </c:pt>
                <c:pt idx="4">
                  <c:v>Brazil</c:v>
                </c:pt>
                <c:pt idx="5">
                  <c:v>Australia</c:v>
                </c:pt>
                <c:pt idx="6">
                  <c:v>India</c:v>
                </c:pt>
                <c:pt idx="7">
                  <c:v>Argentina</c:v>
                </c:pt>
                <c:pt idx="8">
                  <c:v>Kazakhstan</c:v>
                </c:pt>
                <c:pt idx="9">
                  <c:v>Algeria</c:v>
                </c:pt>
                <c:pt idx="10">
                  <c:v>Sudan</c:v>
                </c:pt>
                <c:pt idx="11">
                  <c:v>Congo, Dem. Rep.</c:v>
                </c:pt>
                <c:pt idx="12">
                  <c:v>Saudi Arabia</c:v>
                </c:pt>
                <c:pt idx="13">
                  <c:v>Mexico</c:v>
                </c:pt>
                <c:pt idx="14">
                  <c:v>Indonesia</c:v>
                </c:pt>
                <c:pt idx="15">
                  <c:v>Libya</c:v>
                </c:pt>
                <c:pt idx="16">
                  <c:v>Iran, Islamic Rep.</c:v>
                </c:pt>
                <c:pt idx="17">
                  <c:v>Mongolia</c:v>
                </c:pt>
                <c:pt idx="18">
                  <c:v>Peru</c:v>
                </c:pt>
                <c:pt idx="19">
                  <c:v>Niger</c:v>
                </c:pt>
                <c:pt idx="20">
                  <c:v>Chad</c:v>
                </c:pt>
                <c:pt idx="21">
                  <c:v>Angola</c:v>
                </c:pt>
                <c:pt idx="22">
                  <c:v>Mali</c:v>
                </c:pt>
                <c:pt idx="23">
                  <c:v>South Africa</c:v>
                </c:pt>
                <c:pt idx="24">
                  <c:v>Colombia</c:v>
                </c:pt>
                <c:pt idx="25">
                  <c:v>Bolivia</c:v>
                </c:pt>
                <c:pt idx="26">
                  <c:v>Mauritania</c:v>
                </c:pt>
                <c:pt idx="27">
                  <c:v>Ethiopia</c:v>
                </c:pt>
                <c:pt idx="28">
                  <c:v>Egypt, Arab Rep.</c:v>
                </c:pt>
                <c:pt idx="29">
                  <c:v>Nigeria</c:v>
                </c:pt>
                <c:pt idx="30">
                  <c:v>Tanzania</c:v>
                </c:pt>
                <c:pt idx="31">
                  <c:v>Venezuela, RB</c:v>
                </c:pt>
                <c:pt idx="32">
                  <c:v>Namibia</c:v>
                </c:pt>
                <c:pt idx="33">
                  <c:v>Mozambique</c:v>
                </c:pt>
                <c:pt idx="34">
                  <c:v>Pakistan</c:v>
                </c:pt>
                <c:pt idx="35">
                  <c:v>Turkey</c:v>
                </c:pt>
                <c:pt idx="36">
                  <c:v>Chile</c:v>
                </c:pt>
                <c:pt idx="37">
                  <c:v>Zambia</c:v>
                </c:pt>
                <c:pt idx="38">
                  <c:v>Myanmar</c:v>
                </c:pt>
                <c:pt idx="39">
                  <c:v>Afghanistan</c:v>
                </c:pt>
                <c:pt idx="40">
                  <c:v>Somalia</c:v>
                </c:pt>
                <c:pt idx="41">
                  <c:v>Central African Republic</c:v>
                </c:pt>
                <c:pt idx="42">
                  <c:v>Madagascar</c:v>
                </c:pt>
                <c:pt idx="43">
                  <c:v>Ukraine</c:v>
                </c:pt>
                <c:pt idx="44">
                  <c:v>Kenya</c:v>
                </c:pt>
                <c:pt idx="45">
                  <c:v>Botswana</c:v>
                </c:pt>
                <c:pt idx="46">
                  <c:v>France</c:v>
                </c:pt>
                <c:pt idx="47">
                  <c:v>Yemen, Rep.</c:v>
                </c:pt>
                <c:pt idx="48">
                  <c:v>Thailand</c:v>
                </c:pt>
                <c:pt idx="49">
                  <c:v>Spain</c:v>
                </c:pt>
                <c:pt idx="50">
                  <c:v>Cameroon</c:v>
                </c:pt>
              </c:strCache>
            </c:strRef>
          </c:cat>
          <c:val>
            <c:numRef>
              <c:f>WBLanduse_confirm!$I$2:$I$52</c:f>
              <c:numCache>
                <c:formatCode>General</c:formatCode>
                <c:ptCount val="51"/>
                <c:pt idx="0">
                  <c:v>2168400.0007565455</c:v>
                </c:pt>
                <c:pt idx="1">
                  <c:v>5145529.9998912048</c:v>
                </c:pt>
                <c:pt idx="2">
                  <c:v>4054369.9998795302</c:v>
                </c:pt>
                <c:pt idx="3">
                  <c:v>652509.99998896231</c:v>
                </c:pt>
                <c:pt idx="4">
                  <c:v>2788081.0000524321</c:v>
                </c:pt>
                <c:pt idx="5">
                  <c:v>3966153.0000103903</c:v>
                </c:pt>
                <c:pt idx="6">
                  <c:v>1802799.9999016812</c:v>
                </c:pt>
                <c:pt idx="7">
                  <c:v>1491990.0001041419</c:v>
                </c:pt>
                <c:pt idx="8">
                  <c:v>2169941.00011206</c:v>
                </c:pt>
                <c:pt idx="9">
                  <c:v>414316.40006586397</c:v>
                </c:pt>
                <c:pt idx="10">
                  <c:v>1088153.0001144002</c:v>
                </c:pt>
                <c:pt idx="11">
                  <c:v>262000.00002473002</c:v>
                </c:pt>
                <c:pt idx="12">
                  <c:v>1732950.0000431309</c:v>
                </c:pt>
                <c:pt idx="13">
                  <c:v>1067049.999942055</c:v>
                </c:pt>
                <c:pt idx="14">
                  <c:v>569999.99991565198</c:v>
                </c:pt>
                <c:pt idx="15">
                  <c:v>153550.00000814561</c:v>
                </c:pt>
                <c:pt idx="16">
                  <c:v>461609.99995571998</c:v>
                </c:pt>
                <c:pt idx="17">
                  <c:v>1133098.9999370479</c:v>
                </c:pt>
                <c:pt idx="18">
                  <c:v>243340</c:v>
                </c:pt>
                <c:pt idx="19">
                  <c:v>447820.00004005997</c:v>
                </c:pt>
                <c:pt idx="20">
                  <c:v>499350.00004096003</c:v>
                </c:pt>
                <c:pt idx="21">
                  <c:v>591900.00002406002</c:v>
                </c:pt>
                <c:pt idx="22">
                  <c:v>412010.00002637698</c:v>
                </c:pt>
                <c:pt idx="23">
                  <c:v>968410.00005057408</c:v>
                </c:pt>
                <c:pt idx="24">
                  <c:v>448155.99996160006</c:v>
                </c:pt>
                <c:pt idx="25">
                  <c:v>376699.99997411994</c:v>
                </c:pt>
                <c:pt idx="26">
                  <c:v>397110.00001210999</c:v>
                </c:pt>
                <c:pt idx="27">
                  <c:v>362590</c:v>
                </c:pt>
                <c:pt idx="28">
                  <c:v>37610.000000055996</c:v>
                </c:pt>
                <c:pt idx="29">
                  <c:v>707999.99999339099</c:v>
                </c:pt>
                <c:pt idx="30">
                  <c:v>396500.00004050002</c:v>
                </c:pt>
                <c:pt idx="31">
                  <c:v>216000.00002964499</c:v>
                </c:pt>
                <c:pt idx="32">
                  <c:v>388089.99997809605</c:v>
                </c:pt>
                <c:pt idx="33">
                  <c:v>499499.99997563404</c:v>
                </c:pt>
                <c:pt idx="34">
                  <c:v>362799.99999513599</c:v>
                </c:pt>
                <c:pt idx="35">
                  <c:v>384230.00000403501</c:v>
                </c:pt>
                <c:pt idx="36">
                  <c:v>157809.99999834242</c:v>
                </c:pt>
                <c:pt idx="37">
                  <c:v>237359.99996387202</c:v>
                </c:pt>
                <c:pt idx="38">
                  <c:v>125869.99998091202</c:v>
                </c:pt>
                <c:pt idx="39">
                  <c:v>379099.99998070195</c:v>
                </c:pt>
                <c:pt idx="40">
                  <c:v>441250.00002096995</c:v>
                </c:pt>
                <c:pt idx="41">
                  <c:v>50800.000000274995</c:v>
                </c:pt>
                <c:pt idx="42">
                  <c:v>414150.00001168001</c:v>
                </c:pt>
                <c:pt idx="43">
                  <c:v>412750.00000373996</c:v>
                </c:pt>
                <c:pt idx="44">
                  <c:v>276300.00002004398</c:v>
                </c:pt>
                <c:pt idx="45">
                  <c:v>258739.99997834701</c:v>
                </c:pt>
                <c:pt idx="46">
                  <c:v>287737.0000144224</c:v>
                </c:pt>
                <c:pt idx="47">
                  <c:v>235459.99998273002</c:v>
                </c:pt>
                <c:pt idx="48">
                  <c:v>221100.00000277598</c:v>
                </c:pt>
                <c:pt idx="49">
                  <c:v>269419.99999426201</c:v>
                </c:pt>
                <c:pt idx="50">
                  <c:v>97499.999984372989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104000"/>
        <c:axId val="89977216"/>
      </c:barChart>
      <c:catAx>
        <c:axId val="47104000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89977216"/>
        <c:crosses val="autoZero"/>
        <c:auto val="1"/>
        <c:lblAlgn val="ctr"/>
        <c:lblOffset val="100"/>
        <c:tickLblSkip val="1"/>
        <c:noMultiLvlLbl val="0"/>
      </c:catAx>
      <c:valAx>
        <c:axId val="89977216"/>
        <c:scaling>
          <c:orientation val="minMax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crossAx val="471040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903298634280884"/>
          <c:y val="0.45927271759948923"/>
          <c:w val="0.10627774812046799"/>
          <c:h val="8.1454564801021492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9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6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C677-D482-4570-9D56-70C972255AA5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D215-3825-4446-B5AB-317AAC9F5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9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061097"/>
              </p:ext>
            </p:extLst>
          </p:nvPr>
        </p:nvGraphicFramePr>
        <p:xfrm>
          <a:off x="0" y="609600"/>
          <a:ext cx="89916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073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1</cp:revision>
  <dcterms:created xsi:type="dcterms:W3CDTF">2016-02-21T17:16:06Z</dcterms:created>
  <dcterms:modified xsi:type="dcterms:W3CDTF">2016-02-21T17:17:04Z</dcterms:modified>
</cp:coreProperties>
</file>