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7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7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626A-4BFC-4253-9180-0C5C9967767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F448-1762-484F-98DF-F781B5BD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6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67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43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99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5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0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4</cp:revision>
  <dcterms:created xsi:type="dcterms:W3CDTF">2016-09-23T13:59:10Z</dcterms:created>
  <dcterms:modified xsi:type="dcterms:W3CDTF">2016-09-27T02:52:29Z</dcterms:modified>
</cp:coreProperties>
</file>