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626A-4BFC-4253-9180-0C5C9967767B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F448-1762-484F-98DF-F781B5BD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1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626A-4BFC-4253-9180-0C5C9967767B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F448-1762-484F-98DF-F781B5BD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7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626A-4BFC-4253-9180-0C5C9967767B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F448-1762-484F-98DF-F781B5BD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2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626A-4BFC-4253-9180-0C5C9967767B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F448-1762-484F-98DF-F781B5BD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7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626A-4BFC-4253-9180-0C5C9967767B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F448-1762-484F-98DF-F781B5BD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626A-4BFC-4253-9180-0C5C9967767B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F448-1762-484F-98DF-F781B5BD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1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626A-4BFC-4253-9180-0C5C9967767B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F448-1762-484F-98DF-F781B5BD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2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626A-4BFC-4253-9180-0C5C9967767B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F448-1762-484F-98DF-F781B5BD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8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626A-4BFC-4253-9180-0C5C9967767B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F448-1762-484F-98DF-F781B5BD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7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626A-4BFC-4253-9180-0C5C9967767B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F448-1762-484F-98DF-F781B5BD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0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626A-4BFC-4253-9180-0C5C9967767B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F448-1762-484F-98DF-F781B5BD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2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2626A-4BFC-4253-9180-0C5C9967767B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9F448-1762-484F-98DF-F781B5BD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0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693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48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160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427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110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23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967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343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699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56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4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30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511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751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</dc:creator>
  <cp:lastModifiedBy>erica</cp:lastModifiedBy>
  <cp:revision>5</cp:revision>
  <dcterms:created xsi:type="dcterms:W3CDTF">2016-09-23T13:59:10Z</dcterms:created>
  <dcterms:modified xsi:type="dcterms:W3CDTF">2016-10-23T01:09:16Z</dcterms:modified>
</cp:coreProperties>
</file>