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20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5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5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6EFE-14D6-4E29-9803-36B3CF78262C}" type="datetimeFigureOut">
              <a:rPr lang="en-US" smtClean="0"/>
              <a:t>10/22/2016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F1F7-819E-4182-8680-C058C3D39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7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4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8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8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33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48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96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17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6</cp:revision>
  <dcterms:created xsi:type="dcterms:W3CDTF">2016-10-22T17:46:11Z</dcterms:created>
  <dcterms:modified xsi:type="dcterms:W3CDTF">2016-10-23T01:07:42Z</dcterms:modified>
</cp:coreProperties>
</file>