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6FE0-501E-4ABB-8824-73828D5A87A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C743-122F-4C44-BCA6-84271B0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6FE0-501E-4ABB-8824-73828D5A87A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C743-122F-4C44-BCA6-84271B0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6FE0-501E-4ABB-8824-73828D5A87A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C743-122F-4C44-BCA6-84271B0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6FE0-501E-4ABB-8824-73828D5A87A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C743-122F-4C44-BCA6-84271B0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6FE0-501E-4ABB-8824-73828D5A87A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C743-122F-4C44-BCA6-84271B0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0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6FE0-501E-4ABB-8824-73828D5A87A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C743-122F-4C44-BCA6-84271B0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4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6FE0-501E-4ABB-8824-73828D5A87A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C743-122F-4C44-BCA6-84271B0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2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6FE0-501E-4ABB-8824-73828D5A87A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C743-122F-4C44-BCA6-84271B0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3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6FE0-501E-4ABB-8824-73828D5A87A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C743-122F-4C44-BCA6-84271B0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3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6FE0-501E-4ABB-8824-73828D5A87A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C743-122F-4C44-BCA6-84271B0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3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6FE0-501E-4ABB-8824-73828D5A87A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AC743-122F-4C44-BCA6-84271B0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6FE0-501E-4ABB-8824-73828D5A87AD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AC743-122F-4C44-BCA6-84271B0AB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37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8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8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7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20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07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04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2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51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26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6</cp:revision>
  <dcterms:created xsi:type="dcterms:W3CDTF">2017-01-11T19:20:50Z</dcterms:created>
  <dcterms:modified xsi:type="dcterms:W3CDTF">2017-01-11T21:03:48Z</dcterms:modified>
</cp:coreProperties>
</file>