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EGWUEKWE NNEAMAKA PRECIOUS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INFORMATION SECURITY AND DIGITAL FORENSICS GRADUATE</a:t>
            </a:r>
          </a:p>
          <a:p>
            <a:r>
              <a:rPr lang="en-GB" dirty="0" smtClean="0"/>
              <a:t>COMPUTER SCIENTIST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583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MSC INFORMATION SECURITY AND DIGITAL FORENSICS @UEL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1834" y="3713355"/>
            <a:ext cx="5084979" cy="1215483"/>
          </a:xfrm>
        </p:spPr>
        <p:txBody>
          <a:bodyPr>
            <a:noAutofit/>
          </a:bodyPr>
          <a:lstStyle/>
          <a:p>
            <a:r>
              <a:rPr lang="en-GB" sz="2800" dirty="0" smtClean="0"/>
              <a:t>MSC COMPUTER SCIENCE  @UI</a:t>
            </a:r>
          </a:p>
          <a:p>
            <a:r>
              <a:rPr lang="en-GB" sz="2400" dirty="0" smtClean="0"/>
              <a:t>BSC COMPUTER SCIENCE @AAU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6822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STUDENT AMBASSADDOR @ UEL</a:t>
            </a:r>
            <a:br>
              <a:rPr lang="en-GB" sz="3600" dirty="0" smtClean="0"/>
            </a:br>
            <a:r>
              <a:rPr lang="en-GB" sz="3600" dirty="0" smtClean="0"/>
              <a:t>STUDENT MENTOR @ LDE</a:t>
            </a:r>
            <a:br>
              <a:rPr lang="en-GB" sz="3600" dirty="0" smtClean="0"/>
            </a:br>
            <a:r>
              <a:rPr lang="en-GB" sz="3600" dirty="0" smtClean="0"/>
              <a:t>MEMBER STUDENT REPRESENTATIVE COUNCIL @UEL</a:t>
            </a:r>
            <a:br>
              <a:rPr lang="en-GB" sz="3600" dirty="0" smtClean="0"/>
            </a:br>
            <a:r>
              <a:rPr lang="en-GB" sz="3600" dirty="0" smtClean="0"/>
              <a:t>MEMBER ISACA @LONDON BRANCH</a:t>
            </a:r>
            <a:br>
              <a:rPr lang="en-GB" sz="3600" dirty="0" smtClean="0"/>
            </a:br>
            <a:r>
              <a:rPr lang="en-GB" sz="3600" dirty="0" smtClean="0"/>
              <a:t>MEMBER NIGERIA COMPUTER SOCIETY </a:t>
            </a:r>
            <a:br>
              <a:rPr lang="en-GB" sz="3600" dirty="0" smtClean="0"/>
            </a:br>
            <a:r>
              <a:rPr lang="en-GB" sz="3600" dirty="0" smtClean="0"/>
              <a:t>MEMBER COMPUTER PROFESSIONALS ASSOCIATION OF NIGERIA</a:t>
            </a:r>
            <a:br>
              <a:rPr lang="en-GB" sz="3600" dirty="0" smtClean="0"/>
            </a:b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8475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ME?</a:t>
            </a:r>
            <a:br>
              <a:rPr lang="en-GB" dirty="0" smtClean="0"/>
            </a:br>
            <a:r>
              <a:rPr lang="en-GB" sz="2000" dirty="0" smtClean="0"/>
              <a:t>My background is in computer science and information security, over the years I have helped organizations build and manage their website, I have taught computer sciences courses in schools as a lecturer, I have worked with my previous organization to get her NBTE accreditation for the computer science department , I have supervised student projects, I have </a:t>
            </a:r>
            <a:r>
              <a:rPr lang="en-GB" sz="2000" dirty="0" err="1" smtClean="0"/>
              <a:t>have</a:t>
            </a:r>
            <a:r>
              <a:rPr lang="en-GB" sz="2000" dirty="0" smtClean="0"/>
              <a:t> come up with ideas on how to better increase safety measures using captcha and also on  intrusion detection for safety online. 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I have mentored  students from the London college of design and engineering, helping them to find the right career path and also worked as a student ambassador , helping new students complete their enrolment and registration and getting them settled into university life and study, I have also been a member of the student representative council of my university, acting as intermediary between the student's and school management, working at improving the relationships within the school community. </a:t>
            </a:r>
            <a:br>
              <a:rPr lang="en-GB" sz="2000" dirty="0" smtClean="0"/>
            </a:b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925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strength is my ability to give my very best in any thing I do.</a:t>
            </a:r>
            <a:br>
              <a:rPr lang="en-GB" dirty="0"/>
            </a:br>
            <a:r>
              <a:rPr lang="en-GB" dirty="0"/>
              <a:t>What I am looking for is a company that I could add value to, that I could give my energy </a:t>
            </a:r>
            <a:r>
              <a:rPr lang="en-GB" dirty="0" smtClean="0"/>
              <a:t>and</a:t>
            </a:r>
            <a:br>
              <a:rPr lang="en-GB" dirty="0" smtClean="0"/>
            </a:br>
            <a:r>
              <a:rPr lang="en-GB" dirty="0" smtClean="0"/>
              <a:t>time </a:t>
            </a:r>
            <a:r>
              <a:rPr lang="en-GB" dirty="0"/>
              <a:t>into making something more positive </a:t>
            </a:r>
            <a:r>
              <a:rPr lang="en-GB" dirty="0" smtClean="0"/>
              <a:t>which is aimed at moving the company forward. Is this what </a:t>
            </a:r>
            <a:r>
              <a:rPr lang="en-GB" dirty="0" err="1" smtClean="0"/>
              <a:t>Glasswall</a:t>
            </a:r>
            <a:r>
              <a:rPr lang="en-GB" dirty="0" smtClean="0"/>
              <a:t> is looking for?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 am enthusiastic</a:t>
            </a:r>
            <a:br>
              <a:rPr lang="en-GB" dirty="0" smtClean="0"/>
            </a:br>
            <a:r>
              <a:rPr lang="en-GB" dirty="0" smtClean="0"/>
              <a:t>a </a:t>
            </a:r>
            <a:r>
              <a:rPr lang="en-GB" dirty="0" err="1" smtClean="0"/>
              <a:t>hardworker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committed to what I do</a:t>
            </a:r>
            <a:br>
              <a:rPr lang="en-GB" dirty="0" smtClean="0"/>
            </a:br>
            <a:r>
              <a:rPr lang="en-GB" dirty="0" smtClean="0"/>
              <a:t>loves reading and never stop thriving to make progress.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3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2720</TotalTime>
  <Words>55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EGWUEKWE NNEAMAKA PRECIOUS</vt:lpstr>
      <vt:lpstr>MSC INFORMATION SECURITY AND DIGITAL FORENSICS @UEL</vt:lpstr>
      <vt:lpstr>STUDENT AMBASSADDOR @ UEL STUDENT MENTOR @ LDE MEMBER STUDENT REPRESENTATIVE COUNCIL @UEL MEMBER ISACA @LONDON BRANCH MEMBER NIGERIA COMPUTER SOCIETY  MEMBER COMPUTER PROFESSIONALS ASSOCIATION OF NIGERIA </vt:lpstr>
      <vt:lpstr>ABOUT ME? My background is in computer science and information security, over the years I have helped organizations build and manage their website, I have taught computer sciences courses in schools as a lecturer, I have worked with my previous organization to get her NBTE accreditation for the computer science department , I have supervised student projects, I have have come up with ideas on how to better increase safety measures using captcha and also on  intrusion detection for safety online.   I have mentored  students from the London college of design and engineering, helping them to find the right career path and also worked as a student ambassador , helping new students complete their enrolment and registration and getting them settled into university life and study, I have also been a member of the student representative council of my university, acting as intermediary between the student's and school management, working at improving the relationships within the school community.  </vt:lpstr>
      <vt:lpstr>My strength is my ability to give my very best in any thing I do. What I am looking for is a company that I could add value to, that I could give my energy and time into making something more positive which is aimed at moving the company forward. Is this what Glasswall is looking for?</vt:lpstr>
      <vt:lpstr>I am enthusiastic a hardworker committed to what I do loves reading and never stop thriving to make progress.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EGWUEKWE NNEAMAKA PRECIOUS</dc:title>
  <dc:creator>Microsoft account</dc:creator>
  <cp:lastModifiedBy>Microsoft account</cp:lastModifiedBy>
  <cp:revision>10</cp:revision>
  <dcterms:created xsi:type="dcterms:W3CDTF">2020-09-02T16:11:56Z</dcterms:created>
  <dcterms:modified xsi:type="dcterms:W3CDTF">2020-09-04T13:32:29Z</dcterms:modified>
</cp:coreProperties>
</file>