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0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03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68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32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19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61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23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30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28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39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3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87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 attack tree and strides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cyber crime  targeted at a bank customer’s account.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04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-1248937"/>
            <a:ext cx="7772813" cy="1005912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Attack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3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 attack tree and strides</vt:lpstr>
      <vt:lpstr>Attack 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attack tree and strides</dc:title>
  <dc:creator>Microsoft account</dc:creator>
  <cp:lastModifiedBy>Microsoft account</cp:lastModifiedBy>
  <cp:revision>2</cp:revision>
  <dcterms:created xsi:type="dcterms:W3CDTF">2020-09-04T13:34:57Z</dcterms:created>
  <dcterms:modified xsi:type="dcterms:W3CDTF">2020-09-04T13:49:16Z</dcterms:modified>
</cp:coreProperties>
</file>