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6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0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9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711B-B33C-4A3B-8CC2-20C931F0A8FB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33B3-28A8-472C-8DCB-C51A65A00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8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 attack tree and strides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cyber crime  targeted at a bank customer’s account.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0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3" y="-1260089"/>
            <a:ext cx="7772813" cy="100591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3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 attack tree and strides</vt:lpstr>
      <vt:lpstr>Attack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attack tree and strides</dc:title>
  <dc:creator>Microsoft account</dc:creator>
  <cp:lastModifiedBy>Microsoft account</cp:lastModifiedBy>
  <cp:revision>4</cp:revision>
  <dcterms:created xsi:type="dcterms:W3CDTF">2020-09-04T13:34:57Z</dcterms:created>
  <dcterms:modified xsi:type="dcterms:W3CDTF">2020-09-04T14:28:42Z</dcterms:modified>
</cp:coreProperties>
</file>