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33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25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50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7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36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8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49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57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9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09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81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29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0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45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FE444-1190-4C73-A62F-C71CDACB7C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53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0361" y="1138797"/>
            <a:ext cx="9001462" cy="2387600"/>
          </a:xfrm>
        </p:spPr>
        <p:txBody>
          <a:bodyPr>
            <a:normAutofit/>
          </a:bodyPr>
          <a:lstStyle/>
          <a:p>
            <a:r>
              <a:rPr lang="ru-RU" sz="3200" b="0" dirty="0"/>
              <a:t>Разработка</a:t>
            </a:r>
            <a:r>
              <a:rPr lang="ru-RU" sz="3200" dirty="0"/>
              <a:t> </a:t>
            </a:r>
            <a:r>
              <a:rPr lang="en-US" sz="3200" dirty="0"/>
              <a:t>desktop-</a:t>
            </a:r>
            <a:r>
              <a:rPr lang="ru-RU" sz="3200" b="0" dirty="0"/>
              <a:t>приложений</a:t>
            </a:r>
            <a:r>
              <a:rPr lang="ru-RU" sz="3200" dirty="0"/>
              <a:t> </a:t>
            </a:r>
            <a:r>
              <a:rPr lang="ru-RU" sz="3200" b="0" dirty="0"/>
              <a:t>с</a:t>
            </a:r>
            <a:r>
              <a:rPr lang="ru-RU" sz="3200" dirty="0"/>
              <a:t> </a:t>
            </a:r>
            <a:r>
              <a:rPr lang="ru-RU" sz="3200" b="0" dirty="0"/>
              <a:t>использованием технологии </a:t>
            </a:r>
            <a:r>
              <a:rPr lang="en-US" sz="3200" dirty="0" err="1"/>
              <a:t>wpf</a:t>
            </a:r>
            <a:r>
              <a:rPr lang="ru-RU" sz="3200" dirty="0"/>
              <a:t> </a:t>
            </a:r>
            <a:r>
              <a:rPr lang="ru-RU" sz="3200" b="0" dirty="0"/>
              <a:t>на платформе </a:t>
            </a:r>
            <a:r>
              <a:rPr lang="ru-RU" sz="3200" dirty="0"/>
              <a:t>.</a:t>
            </a:r>
            <a:r>
              <a:rPr lang="en-US" sz="3200" dirty="0"/>
              <a:t>net  7</a:t>
            </a:r>
            <a:r>
              <a:rPr lang="ru-RU" sz="3200" dirty="0"/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53387" y="3526397"/>
            <a:ext cx="5573085" cy="1655762"/>
          </a:xfrm>
        </p:spPr>
        <p:txBody>
          <a:bodyPr/>
          <a:lstStyle/>
          <a:p>
            <a:r>
              <a:rPr lang="ru-RU" dirty="0"/>
              <a:t>Курсовая работа оп.09 основы алгоритмизации и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4F304-EA68-4098-B6C0-2720AD81A82B}"/>
              </a:ext>
            </a:extLst>
          </p:cNvPr>
          <p:cNvSpPr txBox="1"/>
          <p:nvPr/>
        </p:nvSpPr>
        <p:spPr>
          <a:xfrm>
            <a:off x="9162213" y="5735637"/>
            <a:ext cx="286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 группы к-21-1</a:t>
            </a:r>
          </a:p>
          <a:p>
            <a:r>
              <a:rPr lang="ru-RU" dirty="0"/>
              <a:t>Махортов Е.Д.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EB10E-F268-4E9D-965F-CBE25ED0600A}"/>
              </a:ext>
            </a:extLst>
          </p:cNvPr>
          <p:cNvSpPr txBox="1"/>
          <p:nvPr/>
        </p:nvSpPr>
        <p:spPr>
          <a:xfrm>
            <a:off x="160752" y="6012636"/>
            <a:ext cx="334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Руководитель С.М. Гвоздев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4792" y="215987"/>
            <a:ext cx="50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Донской политехнический колледж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88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0" dirty="0"/>
              <a:t>По окончанию курсовой работы можно сказать, что были изучены и закреплены следующие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1800" dirty="0"/>
              <a:t>Ставить задачу и разрабатывать алгоритм её решения;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dirty="0"/>
              <a:t>Использовать прикладные системы программирования;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dirty="0"/>
              <a:t>Разрабатывать основные программные документы;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dirty="0"/>
              <a:t>Работать с современными системами программирования, включая объектно-ориентированные, языками программирования, навыками разработки и отладки программ не менее, чем на одном из алгоритмических процедурных языков программирования высокого уровня, методами и средствами разработки и оформления технической </a:t>
            </a:r>
            <a:r>
              <a:rPr lang="ru-RU" sz="1800" dirty="0" smtClean="0"/>
              <a:t>документации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0523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732" y="2481073"/>
            <a:ext cx="10353761" cy="1326321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49364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5747" y="1082842"/>
            <a:ext cx="10449409" cy="842211"/>
          </a:xfrm>
        </p:spPr>
        <p:txBody>
          <a:bodyPr>
            <a:normAutofit fontScale="90000"/>
          </a:bodyPr>
          <a:lstStyle/>
          <a:p>
            <a:r>
              <a:rPr lang="ru-RU" sz="1600" b="0" dirty="0"/>
              <a:t>Целью исследования, проводимого в рамках настоящей курсовой работы, является разработка и реализация на языке высокого уровня </a:t>
            </a:r>
            <a:r>
              <a:rPr lang="ru-RU" sz="1600" dirty="0"/>
              <a:t>С# </a:t>
            </a:r>
            <a:r>
              <a:rPr lang="ru-RU" sz="1600" dirty="0" err="1"/>
              <a:t>desktop</a:t>
            </a:r>
            <a:r>
              <a:rPr lang="ru-RU" sz="1600" b="0" dirty="0"/>
              <a:t>-приложения для решения алгоритмических задач, представленных в задании курсовой работы.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89543" y="2007832"/>
            <a:ext cx="5888057" cy="1088294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>
                <a:latin typeface="+mj-lt"/>
              </a:rPr>
              <a:t>Объект исследования настоящей курсовой работы являются методы и технологии разработки </a:t>
            </a:r>
            <a:r>
              <a:rPr lang="en-US" sz="1400" b="1" dirty="0">
                <a:latin typeface="+mj-lt"/>
              </a:rPr>
              <a:t>desktop</a:t>
            </a:r>
            <a:r>
              <a:rPr lang="en-US" sz="1400" dirty="0">
                <a:latin typeface="+mj-lt"/>
              </a:rPr>
              <a:t>-</a:t>
            </a:r>
            <a:r>
              <a:rPr lang="ru-RU" sz="1400" dirty="0">
                <a:latin typeface="+mj-lt"/>
              </a:rPr>
              <a:t>приложений  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7411" y="3096126"/>
            <a:ext cx="839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Предмет исследования настоящей курсовой работы являются методы, алгоритмы и приёмы разработки </a:t>
            </a:r>
            <a:r>
              <a:rPr lang="en-US" sz="1400" b="1" dirty="0">
                <a:latin typeface="+mj-lt"/>
              </a:rPr>
              <a:t>desktop</a:t>
            </a:r>
            <a:r>
              <a:rPr lang="en-US" sz="1400" dirty="0">
                <a:latin typeface="+mj-lt"/>
              </a:rPr>
              <a:t>-</a:t>
            </a:r>
            <a:r>
              <a:rPr lang="ru-RU" sz="1400" dirty="0">
                <a:latin typeface="+mj-lt"/>
              </a:rPr>
              <a:t>приложений обработки двумерных массивов, файлов, строк</a:t>
            </a:r>
            <a:endParaRPr lang="ru-RU" sz="1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5241" y="4267199"/>
            <a:ext cx="8831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Информационной базой исследования является учебная литература по программированию, техническая документация по языку </a:t>
            </a:r>
            <a:r>
              <a:rPr lang="ru-RU" sz="1400" b="1" dirty="0">
                <a:latin typeface="+mj-lt"/>
              </a:rPr>
              <a:t>С</a:t>
            </a:r>
            <a:r>
              <a:rPr lang="en-US" sz="1400" b="1" dirty="0">
                <a:latin typeface="+mj-lt"/>
              </a:rPr>
              <a:t>#</a:t>
            </a:r>
            <a:r>
              <a:rPr lang="ru-RU" sz="1400" b="1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инструментальной среды </a:t>
            </a:r>
            <a:r>
              <a:rPr lang="en-US" sz="1400" b="1" dirty="0">
                <a:latin typeface="+mj-lt"/>
              </a:rPr>
              <a:t>MS Visual Studio 2022</a:t>
            </a:r>
            <a:endParaRPr lang="ru-RU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43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91121" y="569495"/>
            <a:ext cx="4692921" cy="6146976"/>
          </a:xfrm>
        </p:spPr>
        <p:txBody>
          <a:bodyPr>
            <a:normAutofit/>
          </a:bodyPr>
          <a:lstStyle/>
          <a:p>
            <a:pPr algn="l"/>
            <a:r>
              <a:rPr lang="ru-RU" sz="2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Классы и структуры являются двумя основными конструкциями системы общих типов CTS, используемой на платформе .NET. В C# 9 добавлены записи, которые представляют собой тип класса. Оба они являются структурами данных, которые инкапсулируют набор данных и поведений в одной логической сущности. Данные и поведение являются элементами класса, структуры или записи. К ним относятся методы, свойства, события и другие элементы.</a:t>
            </a:r>
            <a:r>
              <a:rPr lang="ru-RU" sz="3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b="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A481BD6-C46D-A17D-A9B1-08A72B453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42" y="1485901"/>
            <a:ext cx="4642591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19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ru-RU" dirty="0"/>
              <a:t>Страница выбора заданий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6" y="1326321"/>
            <a:ext cx="10353760" cy="4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8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3" y="58455"/>
            <a:ext cx="10353761" cy="1326321"/>
          </a:xfrm>
        </p:spPr>
        <p:txBody>
          <a:bodyPr/>
          <a:lstStyle/>
          <a:p>
            <a:r>
              <a:rPr lang="ru-RU" dirty="0"/>
              <a:t>Задание 1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2" y="1384776"/>
            <a:ext cx="10353761" cy="4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7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356" y="0"/>
            <a:ext cx="10353761" cy="1326321"/>
          </a:xfrm>
        </p:spPr>
        <p:txBody>
          <a:bodyPr/>
          <a:lstStyle/>
          <a:p>
            <a:r>
              <a:rPr lang="ru-RU" dirty="0"/>
              <a:t>Задание 2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56" y="1326321"/>
            <a:ext cx="10353761" cy="50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4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ru-RU" dirty="0"/>
              <a:t>Задание 3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1326321"/>
            <a:ext cx="10353761" cy="4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1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ru-RU" dirty="0"/>
              <a:t>Задание 4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1326321"/>
            <a:ext cx="10353761" cy="4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8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ru-RU" dirty="0"/>
              <a:t>Задание 5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7" y="1326321"/>
            <a:ext cx="10353760" cy="4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28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44</TotalTime>
  <Words>277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Разработка desktop-приложений с использованием технологии wpf на платформе .net  7 </vt:lpstr>
      <vt:lpstr>Целью исследования, проводимого в рамках настоящей курсовой работы, является разработка и реализация на языке высокого уровня С# desktop-приложения для решения алгоритмических задач, представленных в задании курсовой работы.  </vt:lpstr>
      <vt:lpstr>Классы и структуры являются двумя основными конструкциями системы общих типов CTS, используемой на платформе .NET. В C# 9 добавлены записи, которые представляют собой тип класса. Оба они являются структурами данных, которые инкапсулируют набор данных и поведений в одной логической сущности. Данные и поведение являются элементами класса, структуры или записи. К ним относятся методы, свойства, события и другие элементы. </vt:lpstr>
      <vt:lpstr>Страница выбора заданий</vt:lpstr>
      <vt:lpstr>Задание 1</vt:lpstr>
      <vt:lpstr>Задание 2</vt:lpstr>
      <vt:lpstr>Задание 3</vt:lpstr>
      <vt:lpstr>Задание 4</vt:lpstr>
      <vt:lpstr>Задание 5</vt:lpstr>
      <vt:lpstr>По окончанию курсовой работы можно сказать, что были изучены и закреплены следующие задачи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Пользователь ASRock</dc:creator>
  <cp:lastModifiedBy>Пользователь ASRock</cp:lastModifiedBy>
  <cp:revision>5</cp:revision>
  <dcterms:created xsi:type="dcterms:W3CDTF">2023-05-23T19:52:03Z</dcterms:created>
  <dcterms:modified xsi:type="dcterms:W3CDTF">2023-05-25T16:54:22Z</dcterms:modified>
</cp:coreProperties>
</file>