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0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7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3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8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9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7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5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E444-1190-4C73-A62F-C71CDACB7CC9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53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 дисциплине: основы алгоритмизации и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8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 smtClean="0"/>
              <a:t>Страница выбора заданий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58455"/>
            <a:ext cx="10353761" cy="1326321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2" y="1384776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56" y="1326321"/>
            <a:ext cx="10353761" cy="50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 smtClean="0"/>
              <a:t>Задние 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7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</TotalTime>
  <Words>22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Курсовая работа </vt:lpstr>
      <vt:lpstr>Страница выбора заданий</vt:lpstr>
      <vt:lpstr>Задание 1</vt:lpstr>
      <vt:lpstr>Задание 2</vt:lpstr>
      <vt:lpstr>Задние 3</vt:lpstr>
      <vt:lpstr>Задание 4</vt:lpstr>
      <vt:lpstr>Задание 5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 ASRock</dc:creator>
  <cp:lastModifiedBy>Пользователь ASRock</cp:lastModifiedBy>
  <cp:revision>2</cp:revision>
  <dcterms:created xsi:type="dcterms:W3CDTF">2023-05-23T19:52:03Z</dcterms:created>
  <dcterms:modified xsi:type="dcterms:W3CDTF">2023-05-23T20:00:25Z</dcterms:modified>
</cp:coreProperties>
</file>