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33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25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50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73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036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587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495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57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9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8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09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81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29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10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2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E444-1190-4C73-A62F-C71CDACB7CC9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45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FE444-1190-4C73-A62F-C71CDACB7CC9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1D65E-C025-4C24-811C-8ACF42007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535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2656" y="216352"/>
            <a:ext cx="9001462" cy="2387600"/>
          </a:xfrm>
        </p:spPr>
        <p:txBody>
          <a:bodyPr>
            <a:normAutofit/>
          </a:bodyPr>
          <a:lstStyle/>
          <a:p>
            <a:r>
              <a:rPr lang="ru-RU" sz="3200" dirty="0"/>
              <a:t>Разработка </a:t>
            </a:r>
            <a:r>
              <a:rPr lang="en-US" sz="3200" dirty="0"/>
              <a:t>desktop-</a:t>
            </a:r>
            <a:r>
              <a:rPr lang="ru-RU" sz="3200" dirty="0"/>
              <a:t>приложений с использованием технологии </a:t>
            </a:r>
            <a:r>
              <a:rPr lang="en-US" sz="3200" dirty="0" err="1"/>
              <a:t>wpf</a:t>
            </a:r>
            <a:r>
              <a:rPr lang="ru-RU" sz="3200" dirty="0"/>
              <a:t> на платформе .</a:t>
            </a:r>
            <a:r>
              <a:rPr lang="en-US" sz="3200" dirty="0"/>
              <a:t>net  7</a:t>
            </a:r>
            <a:r>
              <a:rPr lang="ru-RU" sz="3200" dirty="0"/>
              <a:t>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18915" y="2847029"/>
            <a:ext cx="3835203" cy="1655762"/>
          </a:xfrm>
        </p:spPr>
        <p:txBody>
          <a:bodyPr/>
          <a:lstStyle/>
          <a:p>
            <a:r>
              <a:rPr lang="ru-RU" dirty="0"/>
              <a:t>Курсовая работа оп.09 основы алгоритмизации и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4F304-EA68-4098-B6C0-2720AD81A82B}"/>
              </a:ext>
            </a:extLst>
          </p:cNvPr>
          <p:cNvSpPr txBox="1"/>
          <p:nvPr/>
        </p:nvSpPr>
        <p:spPr>
          <a:xfrm>
            <a:off x="9162213" y="5735637"/>
            <a:ext cx="286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Студент группы к-21-1</a:t>
            </a:r>
          </a:p>
          <a:p>
            <a:r>
              <a:rPr lang="ru-RU" dirty="0"/>
              <a:t>Махортов Е.Д.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EB10E-F268-4E9D-965F-CBE25ED0600A}"/>
              </a:ext>
            </a:extLst>
          </p:cNvPr>
          <p:cNvSpPr txBox="1"/>
          <p:nvPr/>
        </p:nvSpPr>
        <p:spPr>
          <a:xfrm>
            <a:off x="160752" y="6012636"/>
            <a:ext cx="334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Руководитель С.М. Гвоздев </a:t>
            </a:r>
          </a:p>
        </p:txBody>
      </p:sp>
    </p:spTree>
    <p:extLst>
      <p:ext uri="{BB962C8B-B14F-4D97-AF65-F5344CB8AC3E}">
        <p14:creationId xmlns:p14="http://schemas.microsoft.com/office/powerpoint/2010/main" val="78388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ru-RU" dirty="0"/>
              <a:t>Страница выбора заданий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6" y="1326321"/>
            <a:ext cx="10353760" cy="49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8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3" y="58455"/>
            <a:ext cx="10353761" cy="1326321"/>
          </a:xfrm>
        </p:spPr>
        <p:txBody>
          <a:bodyPr/>
          <a:lstStyle/>
          <a:p>
            <a:r>
              <a:rPr lang="ru-RU" dirty="0"/>
              <a:t>Задание 1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2" y="1384776"/>
            <a:ext cx="10353761" cy="49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7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356" y="0"/>
            <a:ext cx="10353761" cy="1326321"/>
          </a:xfrm>
        </p:spPr>
        <p:txBody>
          <a:bodyPr/>
          <a:lstStyle/>
          <a:p>
            <a:r>
              <a:rPr lang="ru-RU" dirty="0"/>
              <a:t>Задание 2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56" y="1326321"/>
            <a:ext cx="10353761" cy="504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4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ru-RU" dirty="0"/>
              <a:t>Задание 3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4" y="1326321"/>
            <a:ext cx="10353761" cy="49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1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ru-RU" dirty="0"/>
              <a:t>Задание 4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4" y="1326321"/>
            <a:ext cx="10353761" cy="49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8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ru-RU" dirty="0"/>
              <a:t>Задание 5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7" y="1326321"/>
            <a:ext cx="10353760" cy="49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28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14</TotalTime>
  <Words>48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Разработка desktop-приложений с использованием технологии wpf на платформе .net  7 </vt:lpstr>
      <vt:lpstr>Страница выбора заданий</vt:lpstr>
      <vt:lpstr>Задание 1</vt:lpstr>
      <vt:lpstr>Задание 2</vt:lpstr>
      <vt:lpstr>Задание 3</vt:lpstr>
      <vt:lpstr>Задание 4</vt:lpstr>
      <vt:lpstr>Задание 5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Пользователь ASRock</dc:creator>
  <cp:lastModifiedBy>Пользователь</cp:lastModifiedBy>
  <cp:revision>3</cp:revision>
  <dcterms:created xsi:type="dcterms:W3CDTF">2023-05-23T19:52:03Z</dcterms:created>
  <dcterms:modified xsi:type="dcterms:W3CDTF">2023-05-24T06:05:22Z</dcterms:modified>
</cp:coreProperties>
</file>