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6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5" r:id="rId10"/>
    <p:sldId id="274" r:id="rId1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7AF9E99-A0B8-471F-94BB-3EB936645182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2345EB9-1F63-472A-B5FA-96B9D7F157CD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Google </a:t>
            </a:r>
            <a:r>
              <a:rPr lang="en-US" dirty="0" err="1" smtClean="0"/>
              <a:t>Adsense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10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4</a:t>
            </a:fld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8</a:t>
            </a:fld>
            <a:endParaRPr lang="ar-S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5EB9-1F63-472A-B5FA-96B9D7F157CD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E7D1C3-EF8A-42DA-8F38-821AA6A8E059}" type="datetimeFigureOut">
              <a:rPr lang="ar-SA" smtClean="0"/>
              <a:pPr/>
              <a:t>06/10/1428</a:t>
            </a:fld>
            <a:endParaRPr lang="ar-SA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5F7CBDF-9379-4D9B-A85F-8CF6737B6461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Documents%20and%20Settings\Mohamed\My%20Documents\Audio\WhatIsGoogleAdsense.wav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What is Google </a:t>
            </a:r>
            <a:r>
              <a:rPr lang="en-US" sz="4400" dirty="0" smtClean="0"/>
              <a:t>AdSense?  </a:t>
            </a:r>
            <a:endParaRPr lang="ar-SA" sz="4400" dirty="0"/>
          </a:p>
        </p:txBody>
      </p:sp>
      <p:pic>
        <p:nvPicPr>
          <p:cNvPr id="3" name="WhatIsGoogleAdsense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1676400" y="3886200"/>
            <a:ext cx="304800" cy="304800"/>
          </a:xfrm>
          <a:prstGeom prst="rect">
            <a:avLst/>
          </a:prstGeom>
        </p:spPr>
      </p:pic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This time and effort may seem trivial, but in reality, you can earn so much more that it is very worth the effort.</a:t>
            </a:r>
          </a:p>
          <a:p>
            <a:pPr algn="ctr"/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/>
              <a:t>What is Google AdSense you may be wondering?  </a:t>
            </a:r>
            <a:endParaRPr lang="ar-SA" sz="3600" dirty="0" smtClean="0"/>
          </a:p>
          <a:p>
            <a:pPr algn="ctr"/>
            <a:endParaRPr lang="ar-SA" sz="36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Google AdSense is a program where Google pays webmasters and website owners for clicks.</a:t>
            </a:r>
            <a:endParaRPr lang="ar-SA" sz="2400" dirty="0" smtClean="0"/>
          </a:p>
          <a:p>
            <a:pPr algn="ctr"/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These clicks occur when a visitor to your website clicks on an ad that is on your website for another business. </a:t>
            </a:r>
            <a:endParaRPr lang="ar-SA" sz="2400" dirty="0" smtClean="0"/>
          </a:p>
          <a:p>
            <a:pPr algn="ctr"/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The prices of the clicks vary from as little as $.01 to as much as $10 each.</a:t>
            </a:r>
            <a:endParaRPr lang="ar-SA" sz="2400" dirty="0" smtClean="0"/>
          </a:p>
          <a:p>
            <a:pPr algn="ctr"/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This means that there are easily thousands of dollars floating around for you to grab with the right time and effort put into it.</a:t>
            </a:r>
          </a:p>
          <a:p>
            <a:pPr algn="ctr"/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Google AdSense allows publishers to earn revenue based upon keywords that are on the webpage. </a:t>
            </a:r>
            <a:endParaRPr lang="ar-SA" sz="2400" dirty="0" smtClean="0"/>
          </a:p>
          <a:p>
            <a:pPr algn="ctr"/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This means that you can set up different pages of your site around different high paying keywords to maximize your earning potential even more.</a:t>
            </a:r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شكل بيضاوي 5"/>
          <p:cNvSpPr/>
          <p:nvPr/>
        </p:nvSpPr>
        <p:spPr>
          <a:xfrm>
            <a:off x="1295400" y="533400"/>
            <a:ext cx="6477000" cy="3276600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With the keywords helping determine what ads you are, displaying it becomes necessary to start targeting specific keywords for the best overall results.</a:t>
            </a:r>
            <a:endParaRPr lang="ar-SA" sz="2400" dirty="0"/>
          </a:p>
        </p:txBody>
      </p:sp>
      <p:pic>
        <p:nvPicPr>
          <p:cNvPr id="5" name="صورة 4" descr="egyfirst_lof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952500" cy="95250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447800" y="5715000"/>
            <a:ext cx="723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Powered by EgyFirst Software, Inc.</a:t>
            </a:r>
            <a:endParaRPr lang="ar-SA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</TotalTime>
  <Words>272</Words>
  <Application>Microsoft Office PowerPoint</Application>
  <PresentationFormat>عرض على الشاشة (3:4)‏</PresentationFormat>
  <Paragraphs>31</Paragraphs>
  <Slides>10</Slides>
  <Notes>10</Notes>
  <HiddenSlides>0</HiddenSlides>
  <MMClips>1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واجهة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</vt:vector>
  </TitlesOfParts>
  <Company>EgyFirst Software,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Mohamed Aly Abbas</dc:creator>
  <cp:lastModifiedBy>Mohamed Aly Abbas</cp:lastModifiedBy>
  <cp:revision>15</cp:revision>
  <dcterms:created xsi:type="dcterms:W3CDTF">2007-10-17T03:37:46Z</dcterms:created>
  <dcterms:modified xsi:type="dcterms:W3CDTF">2007-10-17T06:44:15Z</dcterms:modified>
</cp:coreProperties>
</file>