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019" r:id="rId3"/>
    <p:sldId id="263" r:id="rId4"/>
    <p:sldId id="2039" r:id="rId5"/>
    <p:sldId id="2041" r:id="rId6"/>
    <p:sldId id="266" r:id="rId7"/>
    <p:sldId id="2021" r:id="rId8"/>
    <p:sldId id="20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5564" userDrawn="1">
          <p15:clr>
            <a:srgbClr val="A4A3A4"/>
          </p15:clr>
        </p15:guide>
        <p15:guide id="8" pos="7650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4320" userDrawn="1">
          <p15:clr>
            <a:srgbClr val="A4A3A4"/>
          </p15:clr>
        </p15:guide>
        <p15:guide id="11" pos="21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B38"/>
    <a:srgbClr val="365C45"/>
    <a:srgbClr val="284433"/>
    <a:srgbClr val="5DA379"/>
    <a:srgbClr val="97C5AA"/>
    <a:srgbClr val="3F6D52"/>
    <a:srgbClr val="315540"/>
    <a:srgbClr val="7DB594"/>
    <a:srgbClr val="ACD0BB"/>
    <a:srgbClr val="8EC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1"/>
    <p:restoredTop sz="95439"/>
  </p:normalViewPr>
  <p:slideViewPr>
    <p:cSldViewPr snapToGrid="0" snapToObjects="1" showGuides="1">
      <p:cViewPr varScale="1">
        <p:scale>
          <a:sx n="63" d="100"/>
          <a:sy n="63" d="100"/>
        </p:scale>
        <p:origin x="848" y="32"/>
      </p:cViewPr>
      <p:guideLst>
        <p:guide orient="horz" pos="2160"/>
        <p:guide pos="7242"/>
        <p:guide pos="3840"/>
        <p:guide orient="horz" pos="346"/>
        <p:guide orient="horz" pos="3952"/>
        <p:guide pos="5564"/>
        <p:guide pos="7650"/>
        <p:guide pos="438"/>
        <p:guide orient="horz" pos="4320"/>
        <p:guide pos="21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TIFY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9008689-2448-B04D-B645-AE6A8AF43AAF}"/>
              </a:ext>
            </a:extLst>
          </p:cNvPr>
          <p:cNvGrpSpPr/>
          <p:nvPr userDrawn="1"/>
        </p:nvGrpSpPr>
        <p:grpSpPr>
          <a:xfrm>
            <a:off x="-155769" y="4134270"/>
            <a:ext cx="12546549" cy="4480831"/>
            <a:chOff x="-432296" y="4621796"/>
            <a:chExt cx="10707537" cy="3824053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379CAB7-8770-9843-83AB-892054A314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18666">
              <a:off x="3672967" y="4834976"/>
              <a:ext cx="3352737" cy="2926378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DC4518B-EEBF-4043-BF85-3C8E0D18A4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93683">
              <a:off x="2568576" y="5393360"/>
              <a:ext cx="1596665" cy="1218840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30087B9-4D7F-F049-958F-DA6E7CC6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96" y="5048599"/>
              <a:ext cx="3220627" cy="3151194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3E6A648A-D692-364D-9E38-6FA73035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0068" y="6206640"/>
              <a:ext cx="1815173" cy="157215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986836D6-2374-4B4C-AE29-B3C4A2F7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944" y="5279216"/>
              <a:ext cx="6179523" cy="3166633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C343E48-DF1A-2A4A-973B-9CCCA5CF9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635" y="7515946"/>
              <a:ext cx="546133" cy="264773"/>
            </a:xfrm>
            <a:custGeom>
              <a:avLst/>
              <a:gdLst>
                <a:gd name="connsiteX0" fmla="*/ 259348 w 546133"/>
                <a:gd name="connsiteY0" fmla="*/ 94230 h 264773"/>
                <a:gd name="connsiteX1" fmla="*/ 300659 w 546133"/>
                <a:gd name="connsiteY1" fmla="*/ 106532 h 264773"/>
                <a:gd name="connsiteX2" fmla="*/ 316291 w 546133"/>
                <a:gd name="connsiteY2" fmla="*/ 141759 h 264773"/>
                <a:gd name="connsiteX3" fmla="*/ 312383 w 546133"/>
                <a:gd name="connsiteY3" fmla="*/ 161329 h 264773"/>
                <a:gd name="connsiteX4" fmla="*/ 298426 w 546133"/>
                <a:gd name="connsiteY4" fmla="*/ 183136 h 264773"/>
                <a:gd name="connsiteX5" fmla="*/ 280562 w 546133"/>
                <a:gd name="connsiteY5" fmla="*/ 202148 h 264773"/>
                <a:gd name="connsiteX6" fmla="*/ 238134 w 546133"/>
                <a:gd name="connsiteY6" fmla="*/ 245762 h 264773"/>
                <a:gd name="connsiteX7" fmla="*/ 316849 w 546133"/>
                <a:gd name="connsiteY7" fmla="*/ 245762 h 264773"/>
                <a:gd name="connsiteX8" fmla="*/ 316849 w 546133"/>
                <a:gd name="connsiteY8" fmla="*/ 264773 h 264773"/>
                <a:gd name="connsiteX9" fmla="*/ 210779 w 546133"/>
                <a:gd name="connsiteY9" fmla="*/ 264773 h 264773"/>
                <a:gd name="connsiteX10" fmla="*/ 210779 w 546133"/>
                <a:gd name="connsiteY10" fmla="*/ 245762 h 264773"/>
                <a:gd name="connsiteX11" fmla="*/ 245950 w 546133"/>
                <a:gd name="connsiteY11" fmla="*/ 209976 h 264773"/>
                <a:gd name="connsiteX12" fmla="*/ 274421 w 546133"/>
                <a:gd name="connsiteY12" fmla="*/ 180340 h 264773"/>
                <a:gd name="connsiteX13" fmla="*/ 288936 w 546133"/>
                <a:gd name="connsiteY13" fmla="*/ 159652 h 264773"/>
                <a:gd name="connsiteX14" fmla="*/ 293402 w 546133"/>
                <a:gd name="connsiteY14" fmla="*/ 143436 h 264773"/>
                <a:gd name="connsiteX15" fmla="*/ 283912 w 546133"/>
                <a:gd name="connsiteY15" fmla="*/ 121629 h 264773"/>
                <a:gd name="connsiteX16" fmla="*/ 259906 w 546133"/>
                <a:gd name="connsiteY16" fmla="*/ 112682 h 264773"/>
                <a:gd name="connsiteX17" fmla="*/ 237018 w 546133"/>
                <a:gd name="connsiteY17" fmla="*/ 116597 h 264773"/>
                <a:gd name="connsiteX18" fmla="*/ 211896 w 546133"/>
                <a:gd name="connsiteY18" fmla="*/ 127780 h 264773"/>
                <a:gd name="connsiteX19" fmla="*/ 211896 w 546133"/>
                <a:gd name="connsiteY19" fmla="*/ 105413 h 264773"/>
                <a:gd name="connsiteX20" fmla="*/ 237576 w 546133"/>
                <a:gd name="connsiteY20" fmla="*/ 96467 h 264773"/>
                <a:gd name="connsiteX21" fmla="*/ 259348 w 546133"/>
                <a:gd name="connsiteY21" fmla="*/ 94230 h 264773"/>
                <a:gd name="connsiteX22" fmla="*/ 443506 w 546133"/>
                <a:gd name="connsiteY22" fmla="*/ 24749 h 264773"/>
                <a:gd name="connsiteX23" fmla="*/ 391629 w 546133"/>
                <a:gd name="connsiteY23" fmla="*/ 48935 h 264773"/>
                <a:gd name="connsiteX24" fmla="*/ 372457 w 546133"/>
                <a:gd name="connsiteY24" fmla="*/ 115308 h 264773"/>
                <a:gd name="connsiteX25" fmla="*/ 391629 w 546133"/>
                <a:gd name="connsiteY25" fmla="*/ 181680 h 264773"/>
                <a:gd name="connsiteX26" fmla="*/ 443506 w 546133"/>
                <a:gd name="connsiteY26" fmla="*/ 205304 h 264773"/>
                <a:gd name="connsiteX27" fmla="*/ 495384 w 546133"/>
                <a:gd name="connsiteY27" fmla="*/ 181680 h 264773"/>
                <a:gd name="connsiteX28" fmla="*/ 514556 w 546133"/>
                <a:gd name="connsiteY28" fmla="*/ 115308 h 264773"/>
                <a:gd name="connsiteX29" fmla="*/ 495384 w 546133"/>
                <a:gd name="connsiteY29" fmla="*/ 48935 h 264773"/>
                <a:gd name="connsiteX30" fmla="*/ 443506 w 546133"/>
                <a:gd name="connsiteY30" fmla="*/ 24749 h 264773"/>
                <a:gd name="connsiteX31" fmla="*/ 0 w 546133"/>
                <a:gd name="connsiteY31" fmla="*/ 4959 h 264773"/>
                <a:gd name="connsiteX32" fmla="*/ 29691 w 546133"/>
                <a:gd name="connsiteY32" fmla="*/ 4959 h 264773"/>
                <a:gd name="connsiteX33" fmla="*/ 29691 w 546133"/>
                <a:gd name="connsiteY33" fmla="*/ 95142 h 264773"/>
                <a:gd name="connsiteX34" fmla="*/ 137811 w 546133"/>
                <a:gd name="connsiteY34" fmla="*/ 95142 h 264773"/>
                <a:gd name="connsiteX35" fmla="*/ 137811 w 546133"/>
                <a:gd name="connsiteY35" fmla="*/ 4959 h 264773"/>
                <a:gd name="connsiteX36" fmla="*/ 168063 w 546133"/>
                <a:gd name="connsiteY36" fmla="*/ 4959 h 264773"/>
                <a:gd name="connsiteX37" fmla="*/ 168063 w 546133"/>
                <a:gd name="connsiteY37" fmla="*/ 225095 h 264773"/>
                <a:gd name="connsiteX38" fmla="*/ 137811 w 546133"/>
                <a:gd name="connsiteY38" fmla="*/ 225095 h 264773"/>
                <a:gd name="connsiteX39" fmla="*/ 137811 w 546133"/>
                <a:gd name="connsiteY39" fmla="*/ 120349 h 264773"/>
                <a:gd name="connsiteX40" fmla="*/ 29691 w 546133"/>
                <a:gd name="connsiteY40" fmla="*/ 120349 h 264773"/>
                <a:gd name="connsiteX41" fmla="*/ 29691 w 546133"/>
                <a:gd name="connsiteY41" fmla="*/ 225095 h 264773"/>
                <a:gd name="connsiteX42" fmla="*/ 0 w 546133"/>
                <a:gd name="connsiteY42" fmla="*/ 225095 h 264773"/>
                <a:gd name="connsiteX43" fmla="*/ 443506 w 546133"/>
                <a:gd name="connsiteY43" fmla="*/ 0 h 264773"/>
                <a:gd name="connsiteX44" fmla="*/ 517939 w 546133"/>
                <a:gd name="connsiteY44" fmla="*/ 31498 h 264773"/>
                <a:gd name="connsiteX45" fmla="*/ 546133 w 546133"/>
                <a:gd name="connsiteY45" fmla="*/ 115308 h 264773"/>
                <a:gd name="connsiteX46" fmla="*/ 517939 w 546133"/>
                <a:gd name="connsiteY46" fmla="*/ 199117 h 264773"/>
                <a:gd name="connsiteX47" fmla="*/ 443506 w 546133"/>
                <a:gd name="connsiteY47" fmla="*/ 230053 h 264773"/>
                <a:gd name="connsiteX48" fmla="*/ 368510 w 546133"/>
                <a:gd name="connsiteY48" fmla="*/ 199117 h 264773"/>
                <a:gd name="connsiteX49" fmla="*/ 340879 w 546133"/>
                <a:gd name="connsiteY49" fmla="*/ 115308 h 264773"/>
                <a:gd name="connsiteX50" fmla="*/ 368510 w 546133"/>
                <a:gd name="connsiteY50" fmla="*/ 31498 h 264773"/>
                <a:gd name="connsiteX51" fmla="*/ 443506 w 546133"/>
                <a:gd name="connsiteY51" fmla="*/ 0 h 26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46133" h="264773">
                  <a:moveTo>
                    <a:pt x="259348" y="94230"/>
                  </a:moveTo>
                  <a:cubicBezTo>
                    <a:pt x="276654" y="94230"/>
                    <a:pt x="290611" y="98144"/>
                    <a:pt x="300659" y="106532"/>
                  </a:cubicBezTo>
                  <a:cubicBezTo>
                    <a:pt x="311266" y="115478"/>
                    <a:pt x="316291" y="127221"/>
                    <a:pt x="316291" y="141759"/>
                  </a:cubicBezTo>
                  <a:cubicBezTo>
                    <a:pt x="316291" y="148468"/>
                    <a:pt x="315174" y="155178"/>
                    <a:pt x="312383" y="161329"/>
                  </a:cubicBezTo>
                  <a:cubicBezTo>
                    <a:pt x="310150" y="167480"/>
                    <a:pt x="305125" y="174749"/>
                    <a:pt x="298426" y="183136"/>
                  </a:cubicBezTo>
                  <a:cubicBezTo>
                    <a:pt x="296193" y="185373"/>
                    <a:pt x="290611" y="191524"/>
                    <a:pt x="280562" y="202148"/>
                  </a:cubicBezTo>
                  <a:cubicBezTo>
                    <a:pt x="270513" y="212772"/>
                    <a:pt x="256557" y="226750"/>
                    <a:pt x="238134" y="245762"/>
                  </a:cubicBezTo>
                  <a:lnTo>
                    <a:pt x="316849" y="245762"/>
                  </a:lnTo>
                  <a:lnTo>
                    <a:pt x="316849" y="264773"/>
                  </a:lnTo>
                  <a:lnTo>
                    <a:pt x="210779" y="264773"/>
                  </a:lnTo>
                  <a:lnTo>
                    <a:pt x="210779" y="245762"/>
                  </a:lnTo>
                  <a:cubicBezTo>
                    <a:pt x="219711" y="236815"/>
                    <a:pt x="231435" y="224514"/>
                    <a:pt x="245950" y="209976"/>
                  </a:cubicBezTo>
                  <a:cubicBezTo>
                    <a:pt x="261023" y="194878"/>
                    <a:pt x="270513" y="184814"/>
                    <a:pt x="274421" y="180340"/>
                  </a:cubicBezTo>
                  <a:cubicBezTo>
                    <a:pt x="281678" y="172512"/>
                    <a:pt x="286145" y="165243"/>
                    <a:pt x="288936" y="159652"/>
                  </a:cubicBezTo>
                  <a:cubicBezTo>
                    <a:pt x="292285" y="154060"/>
                    <a:pt x="293402" y="148468"/>
                    <a:pt x="293402" y="143436"/>
                  </a:cubicBezTo>
                  <a:cubicBezTo>
                    <a:pt x="293402" y="134490"/>
                    <a:pt x="290611" y="127221"/>
                    <a:pt x="283912" y="121629"/>
                  </a:cubicBezTo>
                  <a:cubicBezTo>
                    <a:pt x="277771" y="116037"/>
                    <a:pt x="269955" y="112682"/>
                    <a:pt x="259906" y="112682"/>
                  </a:cubicBezTo>
                  <a:cubicBezTo>
                    <a:pt x="253207" y="112682"/>
                    <a:pt x="245391" y="114360"/>
                    <a:pt x="237018" y="116597"/>
                  </a:cubicBezTo>
                  <a:cubicBezTo>
                    <a:pt x="229202" y="119392"/>
                    <a:pt x="220828" y="122747"/>
                    <a:pt x="211896" y="127780"/>
                  </a:cubicBezTo>
                  <a:lnTo>
                    <a:pt x="211896" y="105413"/>
                  </a:lnTo>
                  <a:cubicBezTo>
                    <a:pt x="220828" y="100940"/>
                    <a:pt x="229760" y="98704"/>
                    <a:pt x="237576" y="96467"/>
                  </a:cubicBezTo>
                  <a:cubicBezTo>
                    <a:pt x="245391" y="94789"/>
                    <a:pt x="253207" y="94230"/>
                    <a:pt x="259348" y="94230"/>
                  </a:cubicBezTo>
                  <a:close/>
                  <a:moveTo>
                    <a:pt x="443506" y="24749"/>
                  </a:moveTo>
                  <a:cubicBezTo>
                    <a:pt x="422079" y="24749"/>
                    <a:pt x="404598" y="32623"/>
                    <a:pt x="391629" y="48935"/>
                  </a:cubicBezTo>
                  <a:cubicBezTo>
                    <a:pt x="378660" y="65247"/>
                    <a:pt x="372457" y="87183"/>
                    <a:pt x="372457" y="115308"/>
                  </a:cubicBezTo>
                  <a:cubicBezTo>
                    <a:pt x="372457" y="143432"/>
                    <a:pt x="378660" y="165368"/>
                    <a:pt x="391629" y="181680"/>
                  </a:cubicBezTo>
                  <a:cubicBezTo>
                    <a:pt x="404598" y="197429"/>
                    <a:pt x="422079" y="205304"/>
                    <a:pt x="443506" y="205304"/>
                  </a:cubicBezTo>
                  <a:cubicBezTo>
                    <a:pt x="465498" y="205304"/>
                    <a:pt x="482978" y="197429"/>
                    <a:pt x="495384" y="181680"/>
                  </a:cubicBezTo>
                  <a:cubicBezTo>
                    <a:pt x="508353" y="165368"/>
                    <a:pt x="514556" y="143432"/>
                    <a:pt x="514556" y="115308"/>
                  </a:cubicBezTo>
                  <a:cubicBezTo>
                    <a:pt x="514556" y="87183"/>
                    <a:pt x="508353" y="65247"/>
                    <a:pt x="495384" y="48935"/>
                  </a:cubicBezTo>
                  <a:cubicBezTo>
                    <a:pt x="482978" y="32623"/>
                    <a:pt x="465498" y="24749"/>
                    <a:pt x="443506" y="24749"/>
                  </a:cubicBezTo>
                  <a:close/>
                  <a:moveTo>
                    <a:pt x="0" y="4959"/>
                  </a:moveTo>
                  <a:lnTo>
                    <a:pt x="29691" y="4959"/>
                  </a:lnTo>
                  <a:lnTo>
                    <a:pt x="29691" y="95142"/>
                  </a:lnTo>
                  <a:lnTo>
                    <a:pt x="137811" y="95142"/>
                  </a:lnTo>
                  <a:lnTo>
                    <a:pt x="137811" y="4959"/>
                  </a:lnTo>
                  <a:lnTo>
                    <a:pt x="168063" y="4959"/>
                  </a:lnTo>
                  <a:lnTo>
                    <a:pt x="168063" y="225095"/>
                  </a:lnTo>
                  <a:lnTo>
                    <a:pt x="137811" y="225095"/>
                  </a:lnTo>
                  <a:lnTo>
                    <a:pt x="137811" y="120349"/>
                  </a:lnTo>
                  <a:lnTo>
                    <a:pt x="29691" y="120349"/>
                  </a:lnTo>
                  <a:lnTo>
                    <a:pt x="29691" y="225095"/>
                  </a:lnTo>
                  <a:lnTo>
                    <a:pt x="0" y="225095"/>
                  </a:lnTo>
                  <a:close/>
                  <a:moveTo>
                    <a:pt x="443506" y="0"/>
                  </a:moveTo>
                  <a:cubicBezTo>
                    <a:pt x="474520" y="0"/>
                    <a:pt x="499331" y="10687"/>
                    <a:pt x="517939" y="31498"/>
                  </a:cubicBezTo>
                  <a:cubicBezTo>
                    <a:pt x="537111" y="52310"/>
                    <a:pt x="546133" y="79871"/>
                    <a:pt x="546133" y="115308"/>
                  </a:cubicBezTo>
                  <a:cubicBezTo>
                    <a:pt x="546133" y="150181"/>
                    <a:pt x="537111" y="178305"/>
                    <a:pt x="517939" y="199117"/>
                  </a:cubicBezTo>
                  <a:cubicBezTo>
                    <a:pt x="499331" y="219928"/>
                    <a:pt x="474520" y="230053"/>
                    <a:pt x="443506" y="230053"/>
                  </a:cubicBezTo>
                  <a:cubicBezTo>
                    <a:pt x="412493" y="230053"/>
                    <a:pt x="387682" y="219928"/>
                    <a:pt x="368510" y="199117"/>
                  </a:cubicBezTo>
                  <a:cubicBezTo>
                    <a:pt x="349901" y="178305"/>
                    <a:pt x="340879" y="150181"/>
                    <a:pt x="340879" y="115308"/>
                  </a:cubicBezTo>
                  <a:cubicBezTo>
                    <a:pt x="340879" y="79871"/>
                    <a:pt x="349901" y="52310"/>
                    <a:pt x="368510" y="31498"/>
                  </a:cubicBezTo>
                  <a:cubicBezTo>
                    <a:pt x="387682" y="10687"/>
                    <a:pt x="412493" y="0"/>
                    <a:pt x="443506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73940EB-AAE4-BB49-B57C-83A15FCC8608}"/>
              </a:ext>
            </a:extLst>
          </p:cNvPr>
          <p:cNvGrpSpPr/>
          <p:nvPr userDrawn="1"/>
        </p:nvGrpSpPr>
        <p:grpSpPr>
          <a:xfrm flipH="1">
            <a:off x="-177000" y="-2562578"/>
            <a:ext cx="12546000" cy="4480831"/>
            <a:chOff x="-432296" y="4621796"/>
            <a:chExt cx="10707537" cy="3824053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2E61FFA-639E-B042-BFCD-69CE2EAF59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18666">
              <a:off x="3672967" y="4834976"/>
              <a:ext cx="3352737" cy="2926378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A820B5D-4EC5-C546-9E4A-279624F8DE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93683">
              <a:off x="2568576" y="5393360"/>
              <a:ext cx="1596665" cy="1218840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B1C0A04-20FD-5945-83BE-DD1566E7F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96" y="5048599"/>
              <a:ext cx="3220627" cy="3151194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996E5D32-8377-AE4B-923B-57DB13B1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0068" y="6206640"/>
              <a:ext cx="1815173" cy="157215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A3A17E28-CD7B-314C-89CA-DB94F3BA0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944" y="5279216"/>
              <a:ext cx="6179523" cy="3166633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9138230-4947-4645-84A0-A35DF6FCF2F3}"/>
              </a:ext>
            </a:extLst>
          </p:cNvPr>
          <p:cNvGrpSpPr/>
          <p:nvPr userDrawn="1"/>
        </p:nvGrpSpPr>
        <p:grpSpPr>
          <a:xfrm>
            <a:off x="-155769" y="3644728"/>
            <a:ext cx="12546549" cy="4480831"/>
            <a:chOff x="-432296" y="4621796"/>
            <a:chExt cx="10707537" cy="382405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009C998-DB00-FE40-BF7C-35477C877A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18666">
              <a:off x="3672967" y="4834976"/>
              <a:ext cx="3352737" cy="2926378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2BF9AE5-8169-8D49-A53E-9EC667EE24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93683">
              <a:off x="2568576" y="5393360"/>
              <a:ext cx="1596665" cy="1218840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E337FB-1680-9A45-AC97-1D34136D5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96" y="5048599"/>
              <a:ext cx="3220627" cy="3151194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3BC1D947-6234-E54D-BDE5-87CA20807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0068" y="6206640"/>
              <a:ext cx="1815173" cy="157215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7948056A-06F2-5543-A5E5-FF1D3022D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944" y="5279216"/>
              <a:ext cx="6179523" cy="3166633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7C4C237-E853-8A48-808A-1A304E32F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635" y="7515946"/>
              <a:ext cx="546133" cy="264773"/>
            </a:xfrm>
            <a:custGeom>
              <a:avLst/>
              <a:gdLst>
                <a:gd name="connsiteX0" fmla="*/ 259348 w 546133"/>
                <a:gd name="connsiteY0" fmla="*/ 94230 h 264773"/>
                <a:gd name="connsiteX1" fmla="*/ 300659 w 546133"/>
                <a:gd name="connsiteY1" fmla="*/ 106532 h 264773"/>
                <a:gd name="connsiteX2" fmla="*/ 316291 w 546133"/>
                <a:gd name="connsiteY2" fmla="*/ 141759 h 264773"/>
                <a:gd name="connsiteX3" fmla="*/ 312383 w 546133"/>
                <a:gd name="connsiteY3" fmla="*/ 161329 h 264773"/>
                <a:gd name="connsiteX4" fmla="*/ 298426 w 546133"/>
                <a:gd name="connsiteY4" fmla="*/ 183136 h 264773"/>
                <a:gd name="connsiteX5" fmla="*/ 280562 w 546133"/>
                <a:gd name="connsiteY5" fmla="*/ 202148 h 264773"/>
                <a:gd name="connsiteX6" fmla="*/ 238134 w 546133"/>
                <a:gd name="connsiteY6" fmla="*/ 245762 h 264773"/>
                <a:gd name="connsiteX7" fmla="*/ 316849 w 546133"/>
                <a:gd name="connsiteY7" fmla="*/ 245762 h 264773"/>
                <a:gd name="connsiteX8" fmla="*/ 316849 w 546133"/>
                <a:gd name="connsiteY8" fmla="*/ 264773 h 264773"/>
                <a:gd name="connsiteX9" fmla="*/ 210779 w 546133"/>
                <a:gd name="connsiteY9" fmla="*/ 264773 h 264773"/>
                <a:gd name="connsiteX10" fmla="*/ 210779 w 546133"/>
                <a:gd name="connsiteY10" fmla="*/ 245762 h 264773"/>
                <a:gd name="connsiteX11" fmla="*/ 245950 w 546133"/>
                <a:gd name="connsiteY11" fmla="*/ 209976 h 264773"/>
                <a:gd name="connsiteX12" fmla="*/ 274421 w 546133"/>
                <a:gd name="connsiteY12" fmla="*/ 180340 h 264773"/>
                <a:gd name="connsiteX13" fmla="*/ 288936 w 546133"/>
                <a:gd name="connsiteY13" fmla="*/ 159652 h 264773"/>
                <a:gd name="connsiteX14" fmla="*/ 293402 w 546133"/>
                <a:gd name="connsiteY14" fmla="*/ 143436 h 264773"/>
                <a:gd name="connsiteX15" fmla="*/ 283912 w 546133"/>
                <a:gd name="connsiteY15" fmla="*/ 121629 h 264773"/>
                <a:gd name="connsiteX16" fmla="*/ 259906 w 546133"/>
                <a:gd name="connsiteY16" fmla="*/ 112682 h 264773"/>
                <a:gd name="connsiteX17" fmla="*/ 237018 w 546133"/>
                <a:gd name="connsiteY17" fmla="*/ 116597 h 264773"/>
                <a:gd name="connsiteX18" fmla="*/ 211896 w 546133"/>
                <a:gd name="connsiteY18" fmla="*/ 127780 h 264773"/>
                <a:gd name="connsiteX19" fmla="*/ 211896 w 546133"/>
                <a:gd name="connsiteY19" fmla="*/ 105413 h 264773"/>
                <a:gd name="connsiteX20" fmla="*/ 237576 w 546133"/>
                <a:gd name="connsiteY20" fmla="*/ 96467 h 264773"/>
                <a:gd name="connsiteX21" fmla="*/ 259348 w 546133"/>
                <a:gd name="connsiteY21" fmla="*/ 94230 h 264773"/>
                <a:gd name="connsiteX22" fmla="*/ 443506 w 546133"/>
                <a:gd name="connsiteY22" fmla="*/ 24749 h 264773"/>
                <a:gd name="connsiteX23" fmla="*/ 391629 w 546133"/>
                <a:gd name="connsiteY23" fmla="*/ 48935 h 264773"/>
                <a:gd name="connsiteX24" fmla="*/ 372457 w 546133"/>
                <a:gd name="connsiteY24" fmla="*/ 115308 h 264773"/>
                <a:gd name="connsiteX25" fmla="*/ 391629 w 546133"/>
                <a:gd name="connsiteY25" fmla="*/ 181680 h 264773"/>
                <a:gd name="connsiteX26" fmla="*/ 443506 w 546133"/>
                <a:gd name="connsiteY26" fmla="*/ 205304 h 264773"/>
                <a:gd name="connsiteX27" fmla="*/ 495384 w 546133"/>
                <a:gd name="connsiteY27" fmla="*/ 181680 h 264773"/>
                <a:gd name="connsiteX28" fmla="*/ 514556 w 546133"/>
                <a:gd name="connsiteY28" fmla="*/ 115308 h 264773"/>
                <a:gd name="connsiteX29" fmla="*/ 495384 w 546133"/>
                <a:gd name="connsiteY29" fmla="*/ 48935 h 264773"/>
                <a:gd name="connsiteX30" fmla="*/ 443506 w 546133"/>
                <a:gd name="connsiteY30" fmla="*/ 24749 h 264773"/>
                <a:gd name="connsiteX31" fmla="*/ 0 w 546133"/>
                <a:gd name="connsiteY31" fmla="*/ 4959 h 264773"/>
                <a:gd name="connsiteX32" fmla="*/ 29691 w 546133"/>
                <a:gd name="connsiteY32" fmla="*/ 4959 h 264773"/>
                <a:gd name="connsiteX33" fmla="*/ 29691 w 546133"/>
                <a:gd name="connsiteY33" fmla="*/ 95142 h 264773"/>
                <a:gd name="connsiteX34" fmla="*/ 137811 w 546133"/>
                <a:gd name="connsiteY34" fmla="*/ 95142 h 264773"/>
                <a:gd name="connsiteX35" fmla="*/ 137811 w 546133"/>
                <a:gd name="connsiteY35" fmla="*/ 4959 h 264773"/>
                <a:gd name="connsiteX36" fmla="*/ 168063 w 546133"/>
                <a:gd name="connsiteY36" fmla="*/ 4959 h 264773"/>
                <a:gd name="connsiteX37" fmla="*/ 168063 w 546133"/>
                <a:gd name="connsiteY37" fmla="*/ 225095 h 264773"/>
                <a:gd name="connsiteX38" fmla="*/ 137811 w 546133"/>
                <a:gd name="connsiteY38" fmla="*/ 225095 h 264773"/>
                <a:gd name="connsiteX39" fmla="*/ 137811 w 546133"/>
                <a:gd name="connsiteY39" fmla="*/ 120349 h 264773"/>
                <a:gd name="connsiteX40" fmla="*/ 29691 w 546133"/>
                <a:gd name="connsiteY40" fmla="*/ 120349 h 264773"/>
                <a:gd name="connsiteX41" fmla="*/ 29691 w 546133"/>
                <a:gd name="connsiteY41" fmla="*/ 225095 h 264773"/>
                <a:gd name="connsiteX42" fmla="*/ 0 w 546133"/>
                <a:gd name="connsiteY42" fmla="*/ 225095 h 264773"/>
                <a:gd name="connsiteX43" fmla="*/ 443506 w 546133"/>
                <a:gd name="connsiteY43" fmla="*/ 0 h 264773"/>
                <a:gd name="connsiteX44" fmla="*/ 517939 w 546133"/>
                <a:gd name="connsiteY44" fmla="*/ 31498 h 264773"/>
                <a:gd name="connsiteX45" fmla="*/ 546133 w 546133"/>
                <a:gd name="connsiteY45" fmla="*/ 115308 h 264773"/>
                <a:gd name="connsiteX46" fmla="*/ 517939 w 546133"/>
                <a:gd name="connsiteY46" fmla="*/ 199117 h 264773"/>
                <a:gd name="connsiteX47" fmla="*/ 443506 w 546133"/>
                <a:gd name="connsiteY47" fmla="*/ 230053 h 264773"/>
                <a:gd name="connsiteX48" fmla="*/ 368510 w 546133"/>
                <a:gd name="connsiteY48" fmla="*/ 199117 h 264773"/>
                <a:gd name="connsiteX49" fmla="*/ 340879 w 546133"/>
                <a:gd name="connsiteY49" fmla="*/ 115308 h 264773"/>
                <a:gd name="connsiteX50" fmla="*/ 368510 w 546133"/>
                <a:gd name="connsiteY50" fmla="*/ 31498 h 264773"/>
                <a:gd name="connsiteX51" fmla="*/ 443506 w 546133"/>
                <a:gd name="connsiteY51" fmla="*/ 0 h 26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46133" h="264773">
                  <a:moveTo>
                    <a:pt x="259348" y="94230"/>
                  </a:moveTo>
                  <a:cubicBezTo>
                    <a:pt x="276654" y="94230"/>
                    <a:pt x="290611" y="98144"/>
                    <a:pt x="300659" y="106532"/>
                  </a:cubicBezTo>
                  <a:cubicBezTo>
                    <a:pt x="311266" y="115478"/>
                    <a:pt x="316291" y="127221"/>
                    <a:pt x="316291" y="141759"/>
                  </a:cubicBezTo>
                  <a:cubicBezTo>
                    <a:pt x="316291" y="148468"/>
                    <a:pt x="315174" y="155178"/>
                    <a:pt x="312383" y="161329"/>
                  </a:cubicBezTo>
                  <a:cubicBezTo>
                    <a:pt x="310150" y="167480"/>
                    <a:pt x="305125" y="174749"/>
                    <a:pt x="298426" y="183136"/>
                  </a:cubicBezTo>
                  <a:cubicBezTo>
                    <a:pt x="296193" y="185373"/>
                    <a:pt x="290611" y="191524"/>
                    <a:pt x="280562" y="202148"/>
                  </a:cubicBezTo>
                  <a:cubicBezTo>
                    <a:pt x="270513" y="212772"/>
                    <a:pt x="256557" y="226750"/>
                    <a:pt x="238134" y="245762"/>
                  </a:cubicBezTo>
                  <a:lnTo>
                    <a:pt x="316849" y="245762"/>
                  </a:lnTo>
                  <a:lnTo>
                    <a:pt x="316849" y="264773"/>
                  </a:lnTo>
                  <a:lnTo>
                    <a:pt x="210779" y="264773"/>
                  </a:lnTo>
                  <a:lnTo>
                    <a:pt x="210779" y="245762"/>
                  </a:lnTo>
                  <a:cubicBezTo>
                    <a:pt x="219711" y="236815"/>
                    <a:pt x="231435" y="224514"/>
                    <a:pt x="245950" y="209976"/>
                  </a:cubicBezTo>
                  <a:cubicBezTo>
                    <a:pt x="261023" y="194878"/>
                    <a:pt x="270513" y="184814"/>
                    <a:pt x="274421" y="180340"/>
                  </a:cubicBezTo>
                  <a:cubicBezTo>
                    <a:pt x="281678" y="172512"/>
                    <a:pt x="286145" y="165243"/>
                    <a:pt x="288936" y="159652"/>
                  </a:cubicBezTo>
                  <a:cubicBezTo>
                    <a:pt x="292285" y="154060"/>
                    <a:pt x="293402" y="148468"/>
                    <a:pt x="293402" y="143436"/>
                  </a:cubicBezTo>
                  <a:cubicBezTo>
                    <a:pt x="293402" y="134490"/>
                    <a:pt x="290611" y="127221"/>
                    <a:pt x="283912" y="121629"/>
                  </a:cubicBezTo>
                  <a:cubicBezTo>
                    <a:pt x="277771" y="116037"/>
                    <a:pt x="269955" y="112682"/>
                    <a:pt x="259906" y="112682"/>
                  </a:cubicBezTo>
                  <a:cubicBezTo>
                    <a:pt x="253207" y="112682"/>
                    <a:pt x="245391" y="114360"/>
                    <a:pt x="237018" y="116597"/>
                  </a:cubicBezTo>
                  <a:cubicBezTo>
                    <a:pt x="229202" y="119392"/>
                    <a:pt x="220828" y="122747"/>
                    <a:pt x="211896" y="127780"/>
                  </a:cubicBezTo>
                  <a:lnTo>
                    <a:pt x="211896" y="105413"/>
                  </a:lnTo>
                  <a:cubicBezTo>
                    <a:pt x="220828" y="100940"/>
                    <a:pt x="229760" y="98704"/>
                    <a:pt x="237576" y="96467"/>
                  </a:cubicBezTo>
                  <a:cubicBezTo>
                    <a:pt x="245391" y="94789"/>
                    <a:pt x="253207" y="94230"/>
                    <a:pt x="259348" y="94230"/>
                  </a:cubicBezTo>
                  <a:close/>
                  <a:moveTo>
                    <a:pt x="443506" y="24749"/>
                  </a:moveTo>
                  <a:cubicBezTo>
                    <a:pt x="422079" y="24749"/>
                    <a:pt x="404598" y="32623"/>
                    <a:pt x="391629" y="48935"/>
                  </a:cubicBezTo>
                  <a:cubicBezTo>
                    <a:pt x="378660" y="65247"/>
                    <a:pt x="372457" y="87183"/>
                    <a:pt x="372457" y="115308"/>
                  </a:cubicBezTo>
                  <a:cubicBezTo>
                    <a:pt x="372457" y="143432"/>
                    <a:pt x="378660" y="165368"/>
                    <a:pt x="391629" y="181680"/>
                  </a:cubicBezTo>
                  <a:cubicBezTo>
                    <a:pt x="404598" y="197429"/>
                    <a:pt x="422079" y="205304"/>
                    <a:pt x="443506" y="205304"/>
                  </a:cubicBezTo>
                  <a:cubicBezTo>
                    <a:pt x="465498" y="205304"/>
                    <a:pt x="482978" y="197429"/>
                    <a:pt x="495384" y="181680"/>
                  </a:cubicBezTo>
                  <a:cubicBezTo>
                    <a:pt x="508353" y="165368"/>
                    <a:pt x="514556" y="143432"/>
                    <a:pt x="514556" y="115308"/>
                  </a:cubicBezTo>
                  <a:cubicBezTo>
                    <a:pt x="514556" y="87183"/>
                    <a:pt x="508353" y="65247"/>
                    <a:pt x="495384" y="48935"/>
                  </a:cubicBezTo>
                  <a:cubicBezTo>
                    <a:pt x="482978" y="32623"/>
                    <a:pt x="465498" y="24749"/>
                    <a:pt x="443506" y="24749"/>
                  </a:cubicBezTo>
                  <a:close/>
                  <a:moveTo>
                    <a:pt x="0" y="4959"/>
                  </a:moveTo>
                  <a:lnTo>
                    <a:pt x="29691" y="4959"/>
                  </a:lnTo>
                  <a:lnTo>
                    <a:pt x="29691" y="95142"/>
                  </a:lnTo>
                  <a:lnTo>
                    <a:pt x="137811" y="95142"/>
                  </a:lnTo>
                  <a:lnTo>
                    <a:pt x="137811" y="4959"/>
                  </a:lnTo>
                  <a:lnTo>
                    <a:pt x="168063" y="4959"/>
                  </a:lnTo>
                  <a:lnTo>
                    <a:pt x="168063" y="225095"/>
                  </a:lnTo>
                  <a:lnTo>
                    <a:pt x="137811" y="225095"/>
                  </a:lnTo>
                  <a:lnTo>
                    <a:pt x="137811" y="120349"/>
                  </a:lnTo>
                  <a:lnTo>
                    <a:pt x="29691" y="120349"/>
                  </a:lnTo>
                  <a:lnTo>
                    <a:pt x="29691" y="225095"/>
                  </a:lnTo>
                  <a:lnTo>
                    <a:pt x="0" y="225095"/>
                  </a:lnTo>
                  <a:close/>
                  <a:moveTo>
                    <a:pt x="443506" y="0"/>
                  </a:moveTo>
                  <a:cubicBezTo>
                    <a:pt x="474520" y="0"/>
                    <a:pt x="499331" y="10687"/>
                    <a:pt x="517939" y="31498"/>
                  </a:cubicBezTo>
                  <a:cubicBezTo>
                    <a:pt x="537111" y="52310"/>
                    <a:pt x="546133" y="79871"/>
                    <a:pt x="546133" y="115308"/>
                  </a:cubicBezTo>
                  <a:cubicBezTo>
                    <a:pt x="546133" y="150181"/>
                    <a:pt x="537111" y="178305"/>
                    <a:pt x="517939" y="199117"/>
                  </a:cubicBezTo>
                  <a:cubicBezTo>
                    <a:pt x="499331" y="219928"/>
                    <a:pt x="474520" y="230053"/>
                    <a:pt x="443506" y="230053"/>
                  </a:cubicBezTo>
                  <a:cubicBezTo>
                    <a:pt x="412493" y="230053"/>
                    <a:pt x="387682" y="219928"/>
                    <a:pt x="368510" y="199117"/>
                  </a:cubicBezTo>
                  <a:cubicBezTo>
                    <a:pt x="349901" y="178305"/>
                    <a:pt x="340879" y="150181"/>
                    <a:pt x="340879" y="115308"/>
                  </a:cubicBezTo>
                  <a:cubicBezTo>
                    <a:pt x="340879" y="79871"/>
                    <a:pt x="349901" y="52310"/>
                    <a:pt x="368510" y="31498"/>
                  </a:cubicBezTo>
                  <a:cubicBezTo>
                    <a:pt x="387682" y="10687"/>
                    <a:pt x="412493" y="0"/>
                    <a:pt x="443506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670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2B21ECF-A424-1141-9F67-FB81B1D45A56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458751" y="1358536"/>
            <a:ext cx="3304100" cy="2886893"/>
          </a:xfrm>
          <a:prstGeom prst="hexagon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78D01B-7398-1445-80F0-D54319AB7DEA}"/>
              </a:ext>
            </a:extLst>
          </p:cNvPr>
          <p:cNvGrpSpPr/>
          <p:nvPr userDrawn="1"/>
        </p:nvGrpSpPr>
        <p:grpSpPr>
          <a:xfrm flipH="1">
            <a:off x="-644918" y="-451108"/>
            <a:ext cx="13507478" cy="7815652"/>
            <a:chOff x="-1016078" y="-478521"/>
            <a:chExt cx="13717495" cy="7934505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4469008-B218-8648-9D52-E3065F004B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10234661" y="-452470"/>
              <a:ext cx="2492807" cy="244070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7F9BB7D-7E3B-E143-82B7-7C1A3B81B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16078" y="4813115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72110B1A-866C-4043-8A98-016958EEB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7D05C9A-5F9C-4F49-A576-355ACF95C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8575" y="725296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44FC8961-6EB2-B94A-8317-7918A0894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90634">
              <a:off x="7771745" y="5004969"/>
              <a:ext cx="4786248" cy="2451015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4CE55B2-02D0-3746-93DA-049F97669B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1938DD0-FF55-0744-803D-1F50C13FE6B8}"/>
              </a:ext>
            </a:extLst>
          </p:cNvPr>
          <p:cNvGrpSpPr/>
          <p:nvPr userDrawn="1"/>
        </p:nvGrpSpPr>
        <p:grpSpPr>
          <a:xfrm flipH="1">
            <a:off x="-725957" y="-451108"/>
            <a:ext cx="13588517" cy="10090407"/>
            <a:chOff x="-1016078" y="-478521"/>
            <a:chExt cx="13799794" cy="1024384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53BD20EE-C761-2045-A613-886D1CB376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6131">
              <a:off x="10234661" y="-452470"/>
              <a:ext cx="2492807" cy="244070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705825B-7CB1-FE4B-855D-D1FB88F95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16078" y="4813115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FC08ACA-C178-344C-BEF3-F0BB75302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B22548BC-6649-D44E-8189-444B0F58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8575" y="725296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C90A6DD1-BAF8-4143-81E8-685F0A3107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907781">
              <a:off x="9165477" y="6147089"/>
              <a:ext cx="4784639" cy="24518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AD4FF71-4A07-2C42-896C-EB83C6F3CE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979263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F6FDCE-1C26-B04E-B154-5B4BCA440549}"/>
              </a:ext>
            </a:extLst>
          </p:cNvPr>
          <p:cNvGrpSpPr/>
          <p:nvPr userDrawn="1"/>
        </p:nvGrpSpPr>
        <p:grpSpPr>
          <a:xfrm>
            <a:off x="-773196" y="-191426"/>
            <a:ext cx="3710500" cy="7473811"/>
            <a:chOff x="-1007111" y="-191426"/>
            <a:chExt cx="3710500" cy="7473811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696C0F8-EEBB-1E40-A53A-A3EC6B55A9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93683">
              <a:off x="130747" y="5632852"/>
              <a:ext cx="1870891" cy="142817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dirty="0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49ABD93B-C664-FC40-9023-4F4DDAE9DD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2772287" y="1573750"/>
              <a:ext cx="7240852" cy="3710500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F302D4E-547D-3141-A3AD-9942BC3CC2DF}"/>
              </a:ext>
            </a:extLst>
          </p:cNvPr>
          <p:cNvGrpSpPr/>
          <p:nvPr userDrawn="1"/>
        </p:nvGrpSpPr>
        <p:grpSpPr>
          <a:xfrm flipH="1">
            <a:off x="7238843" y="0"/>
            <a:ext cx="5760000" cy="7792278"/>
            <a:chOff x="-908485" y="0"/>
            <a:chExt cx="5761936" cy="7792278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E2E648A-A47D-8045-9734-60394EA16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806" y="5352393"/>
              <a:ext cx="2493645" cy="243988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7C7587C-00BD-BB46-B7F3-6AEB3276C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9119" y="4157131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E0A81E7-4B43-2E43-9AFD-FAF1EEB3C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04B6E16-FFD8-C640-AFFF-DA9B834E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7886" y="1222252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71A4AF68-2582-1249-B2EC-931AF356BB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2651">
              <a:off x="-777976" y="3314907"/>
              <a:ext cx="4784640" cy="24518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A2C2153-33BE-434D-B0A1-04864C08BE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4B06950-6138-324D-97BF-AE77C71F78C8}"/>
              </a:ext>
            </a:extLst>
          </p:cNvPr>
          <p:cNvGrpSpPr/>
          <p:nvPr userDrawn="1"/>
        </p:nvGrpSpPr>
        <p:grpSpPr>
          <a:xfrm>
            <a:off x="-908485" y="0"/>
            <a:ext cx="5761936" cy="7792278"/>
            <a:chOff x="-908485" y="0"/>
            <a:chExt cx="5761936" cy="7792278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F4622B8-EF52-3D4A-91B5-6DA99CC3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806" y="5352393"/>
              <a:ext cx="2493645" cy="243988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F7248AD-2FEE-1A40-86BF-81539CAC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9119" y="4157131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D150A516-CD7F-2245-A1C4-A7CF4E47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3706CDA-A7CA-FD40-9746-70A59DFEA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7886" y="1222252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5C795AC4-0BB2-3E43-B259-FAF627FD83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2651">
              <a:off x="-777976" y="3314907"/>
              <a:ext cx="4784640" cy="24518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052697856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6138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7C5AA"/>
            </a:gs>
            <a:gs pos="20000">
              <a:srgbClr val="5DA379"/>
            </a:gs>
            <a:gs pos="100000">
              <a:srgbClr val="284433"/>
            </a:gs>
            <a:gs pos="75000">
              <a:srgbClr val="365C4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2" r:id="rId3"/>
    <p:sldLayoutId id="2147483669" r:id="rId4"/>
    <p:sldLayoutId id="2147483671" r:id="rId5"/>
    <p:sldLayoutId id="2147483661" r:id="rId6"/>
    <p:sldLayoutId id="2147483662" r:id="rId7"/>
    <p:sldLayoutId id="2147483670" r:id="rId8"/>
    <p:sldLayoutId id="214748367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Ábra 3">
            <a:extLst>
              <a:ext uri="{FF2B5EF4-FFF2-40B4-BE49-F238E27FC236}">
                <a16:creationId xmlns:a16="http://schemas.microsoft.com/office/drawing/2014/main" id="{C8878265-819B-4BEB-8878-C238938CD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808" y="336794"/>
            <a:ext cx="2032973" cy="2007481"/>
          </a:xfrm>
          <a:prstGeom prst="rect">
            <a:avLst/>
          </a:prstGeom>
        </p:spPr>
      </p:pic>
      <p:sp>
        <p:nvSpPr>
          <p:cNvPr id="5" name="TextBox 232">
            <a:extLst>
              <a:ext uri="{FF2B5EF4-FFF2-40B4-BE49-F238E27FC236}">
                <a16:creationId xmlns:a16="http://schemas.microsoft.com/office/drawing/2014/main" id="{60A247CE-8B92-4757-B331-480814E05B1A}"/>
              </a:ext>
            </a:extLst>
          </p:cNvPr>
          <p:cNvSpPr txBox="1"/>
          <p:nvPr/>
        </p:nvSpPr>
        <p:spPr>
          <a:xfrm>
            <a:off x="1940734" y="2427406"/>
            <a:ext cx="8310531" cy="47551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7200" b="1" dirty="0">
                <a:solidFill>
                  <a:schemeClr val="tx2"/>
                </a:solidFill>
                <a:latin typeface="Corbel" panose="020B0503020204020204" pitchFamily="34" charset="0"/>
                <a:ea typeface="Nunito Bold" charset="0"/>
                <a:cs typeface="Myanmar Text" panose="020B0502040204020203" pitchFamily="34" charset="0"/>
              </a:rPr>
              <a:t>ATM </a:t>
            </a:r>
            <a:r>
              <a:rPr lang="hu-HU" sz="7200" b="1" dirty="0" err="1">
                <a:solidFill>
                  <a:schemeClr val="tx2"/>
                </a:solidFill>
                <a:latin typeface="Corbel" panose="020B0503020204020204" pitchFamily="34" charset="0"/>
                <a:ea typeface="Nunito Bold" charset="0"/>
                <a:cs typeface="Myanmar Text" panose="020B0502040204020203" pitchFamily="34" charset="0"/>
              </a:rPr>
              <a:t>finder</a:t>
            </a:r>
            <a:endParaRPr lang="hu-HU" sz="7200" b="1" dirty="0">
              <a:solidFill>
                <a:schemeClr val="tx2"/>
              </a:solidFill>
              <a:latin typeface="Corbel" panose="020B0503020204020204" pitchFamily="34" charset="0"/>
              <a:ea typeface="Nunito Bold" charset="0"/>
              <a:cs typeface="Myanmar Text" panose="020B0502040204020203" pitchFamily="34" charset="0"/>
            </a:endParaRPr>
          </a:p>
          <a:p>
            <a:pPr algn="ctr"/>
            <a:endParaRPr lang="hu-HU" sz="11500" b="1" dirty="0">
              <a:solidFill>
                <a:schemeClr val="tx2"/>
              </a:solidFill>
              <a:latin typeface="Corbel" panose="020B0503020204020204" pitchFamily="34" charset="0"/>
              <a:ea typeface="Nunito Bold" charset="0"/>
              <a:cs typeface="Catamaran SemiBold" pitchFamily="2" charset="77"/>
            </a:endParaRPr>
          </a:p>
          <a:p>
            <a:pPr algn="ctr"/>
            <a:endParaRPr lang="hu-HU" sz="5400" b="1" dirty="0">
              <a:solidFill>
                <a:schemeClr val="tx2"/>
              </a:solidFill>
              <a:latin typeface="Corbel" panose="020B0503020204020204" pitchFamily="34" charset="0"/>
              <a:ea typeface="Nunito Bold" charset="0"/>
              <a:cs typeface="Catamaran SemiBold" pitchFamily="2" charset="77"/>
            </a:endParaRPr>
          </a:p>
          <a:p>
            <a:pPr algn="ctr"/>
            <a:endParaRPr lang="en-US" sz="5400" b="1" dirty="0">
              <a:solidFill>
                <a:schemeClr val="tx2"/>
              </a:solidFill>
              <a:latin typeface="Corbel" panose="020B0503020204020204" pitchFamily="34" charset="0"/>
              <a:ea typeface="Nunito Bold" charset="0"/>
              <a:cs typeface="Catamaran SemiBold" pitchFamily="2" charset="77"/>
            </a:endParaRPr>
          </a:p>
        </p:txBody>
      </p:sp>
      <p:sp>
        <p:nvSpPr>
          <p:cNvPr id="7" name="TextBox 260">
            <a:extLst>
              <a:ext uri="{FF2B5EF4-FFF2-40B4-BE49-F238E27FC236}">
                <a16:creationId xmlns:a16="http://schemas.microsoft.com/office/drawing/2014/main" id="{A60B3734-5BF8-4F35-AE16-79854AA6D308}"/>
              </a:ext>
            </a:extLst>
          </p:cNvPr>
          <p:cNvSpPr txBox="1"/>
          <p:nvPr/>
        </p:nvSpPr>
        <p:spPr>
          <a:xfrm>
            <a:off x="374808" y="5140880"/>
            <a:ext cx="2503529" cy="235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hu-HU" b="1" dirty="0">
                <a:solidFill>
                  <a:schemeClr val="bg1"/>
                </a:solidFill>
                <a:latin typeface="Corbel" panose="020B0503020204020204" pitchFamily="34" charset="0"/>
                <a:ea typeface="Lato Light" panose="020F0502020204030203" pitchFamily="34" charset="0"/>
                <a:cs typeface="Arima Madurai Light" pitchFamily="2" charset="77"/>
              </a:rPr>
              <a:t>Dóra Schuszter</a:t>
            </a:r>
          </a:p>
          <a:p>
            <a:pPr>
              <a:lnSpc>
                <a:spcPts val="2500"/>
              </a:lnSpc>
            </a:pPr>
            <a:r>
              <a:rPr lang="hu-HU" b="1" dirty="0">
                <a:solidFill>
                  <a:schemeClr val="bg1"/>
                </a:solidFill>
                <a:latin typeface="Corbel" panose="020B0503020204020204" pitchFamily="34" charset="0"/>
                <a:ea typeface="Lato Light" panose="020F0502020204030203" pitchFamily="34" charset="0"/>
                <a:cs typeface="Arima Madurai Light" pitchFamily="2" charset="77"/>
              </a:rPr>
              <a:t>János Marx</a:t>
            </a:r>
          </a:p>
          <a:p>
            <a:pPr>
              <a:lnSpc>
                <a:spcPts val="2500"/>
              </a:lnSpc>
            </a:pPr>
            <a:r>
              <a:rPr lang="hu-HU" b="1" dirty="0">
                <a:solidFill>
                  <a:schemeClr val="bg1"/>
                </a:solidFill>
                <a:latin typeface="Corbel" panose="020B0503020204020204" pitchFamily="34" charset="0"/>
                <a:ea typeface="Lato Light" panose="020F0502020204030203" pitchFamily="34" charset="0"/>
                <a:cs typeface="Arima Madurai Light" pitchFamily="2" charset="77"/>
              </a:rPr>
              <a:t>Péter </a:t>
            </a:r>
            <a:r>
              <a:rPr lang="hu-HU" b="1" dirty="0" err="1">
                <a:solidFill>
                  <a:schemeClr val="bg1"/>
                </a:solidFill>
                <a:latin typeface="Corbel" panose="020B0503020204020204" pitchFamily="34" charset="0"/>
                <a:ea typeface="Lato Light" panose="020F0502020204030203" pitchFamily="34" charset="0"/>
                <a:cs typeface="Arima Madurai Light" pitchFamily="2" charset="77"/>
              </a:rPr>
              <a:t>Marogna</a:t>
            </a:r>
            <a:endParaRPr lang="hu-HU" b="1" dirty="0">
              <a:solidFill>
                <a:schemeClr val="bg1"/>
              </a:solidFill>
              <a:latin typeface="Corbel" panose="020B0503020204020204" pitchFamily="34" charset="0"/>
              <a:ea typeface="Lato Light" panose="020F0502020204030203" pitchFamily="34" charset="0"/>
              <a:cs typeface="Arima Madurai Light" pitchFamily="2" charset="77"/>
            </a:endParaRPr>
          </a:p>
          <a:p>
            <a:pPr>
              <a:lnSpc>
                <a:spcPts val="2500"/>
              </a:lnSpc>
            </a:pPr>
            <a:r>
              <a:rPr lang="hu-HU" b="1" dirty="0">
                <a:solidFill>
                  <a:schemeClr val="bg1"/>
                </a:solidFill>
                <a:latin typeface="Corbel" panose="020B0503020204020204" pitchFamily="34" charset="0"/>
                <a:ea typeface="Lato Light" panose="020F0502020204030203" pitchFamily="34" charset="0"/>
                <a:cs typeface="Arima Madurai Light" pitchFamily="2" charset="77"/>
              </a:rPr>
              <a:t>Tamás Barnabás Egyed</a:t>
            </a:r>
          </a:p>
          <a:p>
            <a:pPr>
              <a:lnSpc>
                <a:spcPts val="4000"/>
              </a:lnSpc>
            </a:pPr>
            <a:endParaRPr lang="hu-HU" sz="2400" dirty="0">
              <a:solidFill>
                <a:schemeClr val="bg1"/>
              </a:solidFill>
              <a:latin typeface="Corbel" panose="020B0503020204020204" pitchFamily="34" charset="0"/>
              <a:ea typeface="Lato Light" panose="020F0502020204030203" pitchFamily="34" charset="0"/>
              <a:cs typeface="Arima Madurai Light" pitchFamily="2" charset="77"/>
            </a:endParaRPr>
          </a:p>
          <a:p>
            <a:pPr>
              <a:lnSpc>
                <a:spcPts val="4000"/>
              </a:lnSpc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Lato Light" panose="020F0502020204030203" pitchFamily="34" charset="0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0ABC1360-A57D-4BED-B081-8FF1DF14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83" y="701562"/>
            <a:ext cx="2549294" cy="5454869"/>
          </a:xfrm>
          <a:prstGeom prst="rect">
            <a:avLst/>
          </a:prstGeom>
        </p:spPr>
      </p:pic>
      <p:pic>
        <p:nvPicPr>
          <p:cNvPr id="5" name="Kép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2C62190C-91CB-4BA6-886D-BF5BA5685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353" y="702431"/>
            <a:ext cx="2548888" cy="5454000"/>
          </a:xfrm>
          <a:prstGeom prst="rect">
            <a:avLst/>
          </a:prstGeom>
        </p:spPr>
      </p:pic>
      <p:pic>
        <p:nvPicPr>
          <p:cNvPr id="7" name="Kép 6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F862FF5F-FD16-4A06-8B57-DAE305538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771" y="701562"/>
            <a:ext cx="2548888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>
            <a:extLst>
              <a:ext uri="{FF2B5EF4-FFF2-40B4-BE49-F238E27FC236}">
                <a16:creationId xmlns:a16="http://schemas.microsoft.com/office/drawing/2014/main" id="{C9679DFC-6DA2-D54F-8A45-778FCB0DCC92}"/>
              </a:ext>
            </a:extLst>
          </p:cNvPr>
          <p:cNvSpPr txBox="1"/>
          <p:nvPr/>
        </p:nvSpPr>
        <p:spPr>
          <a:xfrm>
            <a:off x="4143891" y="2967335"/>
            <a:ext cx="390421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54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DEMO</a:t>
            </a:r>
            <a:endParaRPr lang="en-US" sz="5400" b="1" dirty="0">
              <a:solidFill>
                <a:schemeClr val="tx2"/>
              </a:solidFill>
              <a:latin typeface="Catamaran SemiBold" pitchFamily="2" charset="77"/>
              <a:ea typeface="Nunito Bold" charset="0"/>
              <a:cs typeface="Catamaran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0136" y="3080219"/>
            <a:ext cx="536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Improved Productivity and Speed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1823" y="1844846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Easier to Build and Maintain Apps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23333" y="2465021"/>
            <a:ext cx="541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Organized Around Business Capabilities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712141" y="549275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Microservice </a:t>
            </a:r>
            <a:r>
              <a:rPr lang="en-US" sz="40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architecture</a:t>
            </a:r>
          </a:p>
        </p:txBody>
      </p:sp>
      <p:sp>
        <p:nvSpPr>
          <p:cNvPr id="234" name="Freeform 99">
            <a:extLst>
              <a:ext uri="{FF2B5EF4-FFF2-40B4-BE49-F238E27FC236}">
                <a16:creationId xmlns:a16="http://schemas.microsoft.com/office/drawing/2014/main" id="{9180F042-20F6-1A47-986E-A6028FBBB28C}"/>
              </a:ext>
            </a:extLst>
          </p:cNvPr>
          <p:cNvSpPr>
            <a:spLocks/>
          </p:cNvSpPr>
          <p:nvPr/>
        </p:nvSpPr>
        <p:spPr bwMode="auto">
          <a:xfrm>
            <a:off x="1167273" y="2026072"/>
            <a:ext cx="180000" cy="176400"/>
          </a:xfrm>
          <a:prstGeom prst="hexagon">
            <a:avLst/>
          </a:prstGeom>
          <a:solidFill>
            <a:srgbClr val="2B4B38"/>
          </a:solidFill>
          <a:ln>
            <a:noFill/>
          </a:ln>
        </p:spPr>
        <p:txBody>
          <a:bodyPr wrap="none" anchor="ctr"/>
          <a:lstStyle/>
          <a:p>
            <a:endParaRPr lang="es-ES_tradnl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31F5ADC4-DECF-45F2-A8E2-C508B9E626D0}"/>
              </a:ext>
            </a:extLst>
          </p:cNvPr>
          <p:cNvSpPr txBox="1"/>
          <p:nvPr/>
        </p:nvSpPr>
        <p:spPr>
          <a:xfrm>
            <a:off x="1423332" y="3695417"/>
            <a:ext cx="5916137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Flexibility in Using Technologies and Scalability</a:t>
            </a:r>
          </a:p>
        </p:txBody>
      </p:sp>
      <p:sp>
        <p:nvSpPr>
          <p:cNvPr id="11" name="TextBox 60">
            <a:extLst>
              <a:ext uri="{FF2B5EF4-FFF2-40B4-BE49-F238E27FC236}">
                <a16:creationId xmlns:a16="http://schemas.microsoft.com/office/drawing/2014/main" id="{6DC1419C-B092-4855-B943-78D4D9D29EE5}"/>
              </a:ext>
            </a:extLst>
          </p:cNvPr>
          <p:cNvSpPr txBox="1"/>
          <p:nvPr/>
        </p:nvSpPr>
        <p:spPr>
          <a:xfrm>
            <a:off x="1410136" y="4310615"/>
            <a:ext cx="541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Autonomous, Cross-functional Teams</a:t>
            </a:r>
          </a:p>
        </p:txBody>
      </p:sp>
      <p:sp>
        <p:nvSpPr>
          <p:cNvPr id="12" name="Freeform 99">
            <a:extLst>
              <a:ext uri="{FF2B5EF4-FFF2-40B4-BE49-F238E27FC236}">
                <a16:creationId xmlns:a16="http://schemas.microsoft.com/office/drawing/2014/main" id="{F7C8A935-9510-4EF1-9439-6CBC8BA5465D}"/>
              </a:ext>
            </a:extLst>
          </p:cNvPr>
          <p:cNvSpPr>
            <a:spLocks/>
          </p:cNvSpPr>
          <p:nvPr/>
        </p:nvSpPr>
        <p:spPr bwMode="auto">
          <a:xfrm>
            <a:off x="1162443" y="2653079"/>
            <a:ext cx="180000" cy="176400"/>
          </a:xfrm>
          <a:prstGeom prst="hexagon">
            <a:avLst/>
          </a:prstGeom>
          <a:solidFill>
            <a:srgbClr val="2B4B38"/>
          </a:solidFill>
          <a:ln>
            <a:noFill/>
          </a:ln>
        </p:spPr>
        <p:txBody>
          <a:bodyPr wrap="none" anchor="ctr"/>
          <a:lstStyle/>
          <a:p>
            <a:endParaRPr lang="es-ES_tradnl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Freeform 99">
            <a:extLst>
              <a:ext uri="{FF2B5EF4-FFF2-40B4-BE49-F238E27FC236}">
                <a16:creationId xmlns:a16="http://schemas.microsoft.com/office/drawing/2014/main" id="{A036EEAE-91E3-4A94-A693-F6D456D05EA1}"/>
              </a:ext>
            </a:extLst>
          </p:cNvPr>
          <p:cNvSpPr>
            <a:spLocks/>
          </p:cNvSpPr>
          <p:nvPr/>
        </p:nvSpPr>
        <p:spPr bwMode="auto">
          <a:xfrm>
            <a:off x="1162443" y="3280086"/>
            <a:ext cx="180000" cy="176400"/>
          </a:xfrm>
          <a:prstGeom prst="hexagon">
            <a:avLst/>
          </a:prstGeom>
          <a:solidFill>
            <a:srgbClr val="2B4B38"/>
          </a:solidFill>
          <a:ln>
            <a:noFill/>
          </a:ln>
        </p:spPr>
        <p:txBody>
          <a:bodyPr wrap="none" anchor="ctr"/>
          <a:lstStyle/>
          <a:p>
            <a:endParaRPr lang="es-ES_tradnl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4" name="Freeform 99">
            <a:extLst>
              <a:ext uri="{FF2B5EF4-FFF2-40B4-BE49-F238E27FC236}">
                <a16:creationId xmlns:a16="http://schemas.microsoft.com/office/drawing/2014/main" id="{81776918-43A9-41B6-8696-3AD65C734F7D}"/>
              </a:ext>
            </a:extLst>
          </p:cNvPr>
          <p:cNvSpPr>
            <a:spLocks/>
          </p:cNvSpPr>
          <p:nvPr/>
        </p:nvSpPr>
        <p:spPr bwMode="auto">
          <a:xfrm>
            <a:off x="1162443" y="3907093"/>
            <a:ext cx="180000" cy="176400"/>
          </a:xfrm>
          <a:prstGeom prst="hexagon">
            <a:avLst/>
          </a:prstGeom>
          <a:solidFill>
            <a:srgbClr val="2B4B38"/>
          </a:solidFill>
          <a:ln>
            <a:noFill/>
          </a:ln>
        </p:spPr>
        <p:txBody>
          <a:bodyPr wrap="none" anchor="ctr"/>
          <a:lstStyle/>
          <a:p>
            <a:endParaRPr lang="es-ES_tradnl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5" name="Freeform 99">
            <a:extLst>
              <a:ext uri="{FF2B5EF4-FFF2-40B4-BE49-F238E27FC236}">
                <a16:creationId xmlns:a16="http://schemas.microsoft.com/office/drawing/2014/main" id="{548B7055-64FF-4F77-B874-379C53D82626}"/>
              </a:ext>
            </a:extLst>
          </p:cNvPr>
          <p:cNvSpPr>
            <a:spLocks/>
          </p:cNvSpPr>
          <p:nvPr/>
        </p:nvSpPr>
        <p:spPr bwMode="auto">
          <a:xfrm>
            <a:off x="1146877" y="4534100"/>
            <a:ext cx="180000" cy="176400"/>
          </a:xfrm>
          <a:prstGeom prst="hexagon">
            <a:avLst/>
          </a:prstGeom>
          <a:solidFill>
            <a:srgbClr val="2B4B38"/>
          </a:solidFill>
          <a:ln>
            <a:noFill/>
          </a:ln>
        </p:spPr>
        <p:txBody>
          <a:bodyPr wrap="none" anchor="ctr"/>
          <a:lstStyle/>
          <a:p>
            <a:endParaRPr lang="es-ES_tradnl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7366001" y="2939604"/>
            <a:ext cx="421086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hu-HU" sz="20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”</a:t>
            </a:r>
            <a:r>
              <a:rPr lang="en-US" sz="20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Kubernetes is a portable, extensible, open-source platform for managing containerized workloads and services</a:t>
            </a:r>
            <a:r>
              <a:rPr lang="hu-HU" sz="20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”</a:t>
            </a:r>
            <a:endParaRPr lang="en-US" sz="20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9375645" y="2168154"/>
            <a:ext cx="21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800" b="1" dirty="0">
                <a:solidFill>
                  <a:schemeClr val="tx2"/>
                </a:solidFill>
                <a:latin typeface="Catamaran Light" pitchFamily="2" charset="77"/>
                <a:ea typeface="Nunito Bold" charset="0"/>
                <a:cs typeface="Arima Madurai Medium" pitchFamily="2" charset="77"/>
              </a:rPr>
              <a:t>KUBERNETES</a:t>
            </a:r>
            <a:endParaRPr lang="en-US" sz="2800" b="1" dirty="0">
              <a:solidFill>
                <a:schemeClr val="tx2"/>
              </a:solidFill>
              <a:latin typeface="Catamaran Light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3839539" y="549275"/>
            <a:ext cx="765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6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ATM </a:t>
            </a:r>
            <a:r>
              <a:rPr lang="en-US" sz="36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Finder</a:t>
            </a:r>
            <a:r>
              <a:rPr lang="hu-HU" sz="36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 server </a:t>
            </a:r>
            <a:r>
              <a:rPr lang="en-US" sz="36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behind the scenes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042160" y="2939604"/>
            <a:ext cx="4304029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hu-HU" sz="20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”</a:t>
            </a:r>
            <a:r>
              <a:rPr lang="en-US" sz="20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Securely build, share and run modern applications anywhere</a:t>
            </a:r>
            <a:r>
              <a:rPr lang="hu-HU" sz="20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”</a:t>
            </a:r>
            <a:endParaRPr lang="en-US" sz="20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4928812" y="2168154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800" b="1" dirty="0">
                <a:solidFill>
                  <a:schemeClr val="tx2"/>
                </a:solidFill>
                <a:latin typeface="Catamaran Light" pitchFamily="2" charset="77"/>
                <a:ea typeface="Nunito Bold" charset="0"/>
                <a:cs typeface="Arima Madurai Medium" pitchFamily="2" charset="77"/>
              </a:rPr>
              <a:t>DOCKER</a:t>
            </a:r>
            <a:endParaRPr lang="en-US" sz="2200" b="1" dirty="0">
              <a:solidFill>
                <a:schemeClr val="tx2"/>
              </a:solidFill>
              <a:latin typeface="Catamaran Light" pitchFamily="2" charset="77"/>
              <a:ea typeface="Nunito Bold" charset="0"/>
              <a:cs typeface="Arima Madurai Medium" pitchFamily="2" charset="77"/>
            </a:endParaRPr>
          </a:p>
        </p:txBody>
      </p:sp>
      <p:pic>
        <p:nvPicPr>
          <p:cNvPr id="5" name="Kép 4" descr="A képen rajz látható&#10;&#10;Automatikusan generált leírás">
            <a:extLst>
              <a:ext uri="{FF2B5EF4-FFF2-40B4-BE49-F238E27FC236}">
                <a16:creationId xmlns:a16="http://schemas.microsoft.com/office/drawing/2014/main" id="{D202294F-EDFD-4E77-A8AE-EA3A5884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204" y="4212565"/>
            <a:ext cx="1682984" cy="144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183B032-1B7D-4B4C-8FC0-2A46E601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413" y="4212565"/>
            <a:ext cx="148326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696"/>
          <p:cNvSpPr/>
          <p:nvPr/>
        </p:nvSpPr>
        <p:spPr>
          <a:xfrm rot="4800">
            <a:off x="736686" y="1916682"/>
            <a:ext cx="2092685" cy="1909771"/>
          </a:xfrm>
          <a:prstGeom prst="hexagon">
            <a:avLst/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2249017" y="3424041"/>
            <a:ext cx="2095509" cy="1909771"/>
          </a:xfrm>
          <a:prstGeom prst="hexagon">
            <a:avLst/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3759998" y="1912485"/>
            <a:ext cx="2095509" cy="1909771"/>
          </a:xfrm>
          <a:prstGeom prst="hexagon">
            <a:avLst/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699"/>
          <p:cNvSpPr/>
          <p:nvPr/>
        </p:nvSpPr>
        <p:spPr>
          <a:xfrm rot="4800">
            <a:off x="5271499" y="3419805"/>
            <a:ext cx="2095509" cy="1909771"/>
          </a:xfrm>
          <a:prstGeom prst="hexagon">
            <a:avLst/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7700"/>
          <p:cNvSpPr/>
          <p:nvPr/>
        </p:nvSpPr>
        <p:spPr>
          <a:xfrm rot="4800">
            <a:off x="6782480" y="1905417"/>
            <a:ext cx="2095509" cy="1909771"/>
          </a:xfrm>
          <a:prstGeom prst="hexagon">
            <a:avLst/>
          </a:pr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Catamaran Light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62229" y="2667941"/>
            <a:ext cx="16415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Geofence API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7615B-C6ED-3A44-9158-89E289E8ADF4}"/>
              </a:ext>
            </a:extLst>
          </p:cNvPr>
          <p:cNvSpPr txBox="1"/>
          <p:nvPr/>
        </p:nvSpPr>
        <p:spPr>
          <a:xfrm>
            <a:off x="2499370" y="4036136"/>
            <a:ext cx="16415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Handicap</a:t>
            </a:r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accessible</a:t>
            </a:r>
            <a:endParaRPr lang="en-US" sz="1900" dirty="0">
              <a:solidFill>
                <a:schemeClr val="bg1"/>
              </a:solidFill>
              <a:latin typeface="Catamaran Light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D1C06-0F3A-2D46-A2FC-699D28160C96}"/>
              </a:ext>
            </a:extLst>
          </p:cNvPr>
          <p:cNvSpPr txBox="1"/>
          <p:nvPr/>
        </p:nvSpPr>
        <p:spPr>
          <a:xfrm>
            <a:off x="3986953" y="2465193"/>
            <a:ext cx="16415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ATM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reservation</a:t>
            </a:r>
            <a:endParaRPr lang="en-US" sz="1900" dirty="0">
              <a:solidFill>
                <a:schemeClr val="bg1"/>
              </a:solidFill>
              <a:latin typeface="Catamaran Light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4EF98-39E8-6C4A-9072-881E2DE3A773}"/>
              </a:ext>
            </a:extLst>
          </p:cNvPr>
          <p:cNvSpPr txBox="1"/>
          <p:nvPr/>
        </p:nvSpPr>
        <p:spPr>
          <a:xfrm>
            <a:off x="5524573" y="4032268"/>
            <a:ext cx="16415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Save</a:t>
            </a:r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favourites</a:t>
            </a:r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 </a:t>
            </a:r>
            <a:endParaRPr lang="en-US" sz="1900" dirty="0">
              <a:solidFill>
                <a:schemeClr val="bg1"/>
              </a:solidFill>
              <a:latin typeface="Catamaran Light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3163F3-67ED-D149-AFFD-6EA92D12A8A9}"/>
              </a:ext>
            </a:extLst>
          </p:cNvPr>
          <p:cNvSpPr txBox="1"/>
          <p:nvPr/>
        </p:nvSpPr>
        <p:spPr>
          <a:xfrm>
            <a:off x="7033711" y="2413859"/>
            <a:ext cx="164159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More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info</a:t>
            </a:r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about</a:t>
            </a:r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the</a:t>
            </a:r>
            <a:r>
              <a:rPr lang="hu-HU" sz="1900" dirty="0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 </a:t>
            </a:r>
            <a:r>
              <a:rPr lang="hu-HU" sz="1900" dirty="0" err="1">
                <a:solidFill>
                  <a:schemeClr val="bg1"/>
                </a:solidFill>
                <a:latin typeface="Catamaran Light" pitchFamily="2" charset="77"/>
                <a:ea typeface="Roboto" charset="0"/>
                <a:cs typeface="Poppins" pitchFamily="2" charset="77"/>
              </a:rPr>
              <a:t>world</a:t>
            </a:r>
            <a:endParaRPr lang="en-US" sz="1900" dirty="0">
              <a:solidFill>
                <a:schemeClr val="bg1"/>
              </a:solidFill>
              <a:latin typeface="Catamaran Light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2DDF3B-2349-7A43-9B69-8432DB412A3A}"/>
              </a:ext>
            </a:extLst>
          </p:cNvPr>
          <p:cNvSpPr>
            <a:spLocks/>
          </p:cNvSpPr>
          <p:nvPr/>
        </p:nvSpPr>
        <p:spPr bwMode="auto">
          <a:xfrm>
            <a:off x="695325" y="549275"/>
            <a:ext cx="62592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atamaran SemiBold" pitchFamily="2" charset="77"/>
                <a:ea typeface="Roboto" charset="0"/>
                <a:cs typeface="Catamaran SemiBold" pitchFamily="2" charset="77"/>
                <a:sym typeface="Bebas Neue" charset="0"/>
              </a:rPr>
              <a:t>Further development ideas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B9AD9D-0F7B-48A3-98E3-FBA0F8BF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hu-HU" altLang="hu-HU" sz="1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Kiejtés megtanulása</a:t>
            </a:r>
            <a:endParaRPr kumimoji="0" lang="hu-HU" altLang="hu-HU" sz="10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4A9390E-0084-48B0-A015-FE1C899F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favourites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data:image/svg+xml;base64,PHN2ZyB4bWxucz0iaHR0cDovL3d3dy53My5vcmcvMjAwMC9zdmciIHhtbG5zOnhsaW5rPSJodHRwOi8vd3d3LnczLm9yZy8xOTk5L3hsaW5rIiB3aWR0aD0iMzIiIGhlaWdodD0iMzIiIHZpZXdCb3g9IjAgMCAzMiAzMiI+CiAgPGRlZnM+CiAgICA8cG9seWdvbiBpZD0ic21hbGwtdmlzZW1lLXYzLWEiIHBvaW50cz0iMCAwIDMyIDAgMzIgMzIgMCAzMiIvPgogIDwvZGVmcz4KICA8ZyBmaWxsPSJub25lIiBmaWxsLXJ1bGU9ImV2ZW5vZGQiPgogICAgPG1hc2sgaWQ9InNtYWxsLXZpc2VtZS12My1iIiBmaWxsPSIjZmZmIj4KICAgICAgPHVzZSB4bGluazpocmVmPSIjc21hbGwtdmlzZW1lLXYzLWEiLz4KICAgIDwvbWFzaz4KICAgIDx1c2UgZmlsbD0iIzQyODVGNCIgeGxpbms6aHJlZj0iI3NtYWxsLXZpc2VtZS12My1hIi8+CiAgICA8cGF0aCBmaWxsPSIjRDJFM0ZDIiBkPSJNMCwxNS4yMzk3OTYzIEMyLjU0Mzg1NzE0LDE4Ljg3MDUyMDMgNS42NTIsMjIuMDgyMTk0NiA5LjIwMjI4NTcxLDI0Ljc0NDg3NjkgQzEzLjIxMTU3MTQsMjcuNzUxNzA3NyAxOC43ODg0Mjg2LDI3Ljc1MTcwNzcgMjIuNzk3NzE0MywyNC43NDQ4NzY5IEMyNi4zNDgsMjIuMDgyMTk0NiAyOS40NTYxNDI5LDE4Ljg3MDUyMDMgMzIsMTUuMjM5Nzk2MyBMMzIsLTcgTDAsLTcgTDAsMTUuMjM5Nzk2MyBaIiBtYXNrPSJ1cmwoI3NtYWxsLXZpc2VtZS12My1iKSIvPgogICAgPHBhdGggZmlsbD0iIzQyODVGNCIgZmlsbC1vcGFjaXR5PSIuNiIgZD0iTTE2LDIxLjIzMDY0OTIgQzE2LjkyNjA5OTEsMjEuMjMwNjQ5MiAxNy43OTEyNDY3LDIxLjQ5NDMxNTcgMTguNTI3MjEzNSwyMS45NTE1MDE5IEMxOC44MTA0NDEsMjIuMTI3MzMwOSAxOS4xMzYyNzM4LDIxLjc4ODc0ODUgMTguOTQwMzc5OSwyMS41MTY0Njc0IEMxOC4yNzg1NTU2LDIwLjU5NzMyNjMgMTcuMjA4MTEzNiwyMCAxNiwyMCBDMTQuNzkxODg2NCwyMCAxMy43MjE0NDQ0LDIwLjU5NzMyNjMgMTMuMDU5NjIwMSwyMS41MTY0Njc0IEMxMi44NjM3MjYyLDIxLjc4ODc0ODUgMTMuMTg5NTU5LDIyLjEyNzMzMDkgMTMuNDcyNzg2NSwyMS45NTE1MDE5IEMxNC4yMDg3NTMzLDIxLjQ5NDMxNTcgMTUuMDczOTAwOSwyMS4yMzA2NDkyIDE2LDIxLjIzMDY0OTIiIG1hc2s9InVybCgjc21hbGwtdmlzZW1lLXYzLWIpIi8+CiAgICA8cGF0aCBzdHJva2U9IiM0Mjg1RjQiIHN0cm9rZS1saW5lY2FwPSJzcXVhcmUiIGQ9Ik0yNSwxMyBDMjMsMTUuMzMzMzMzMyAyMCwxNi41IDE2LDE2LjUgQzEyLDE2LjUgOSwxNS4zMzMzMzMzIDcsMTMgTDEzLDEwLjUgTDE5LDEwLjUgTDI1LDEzIFoiIG1hc2s9InVybCgjc21hbGwtdmlzZW1lLXYzLWIpIi8+CiAgICA8cG9seWdvbiBmaWxsPSIjNDI4NUY0IiBmaWxsLXJ1bGU9Im5vbnplcm8iIHBvaW50cz0iOCAxNCA3IDEzIDI1IDEzIDI0IDE0IiBtYXNrPSJ1cmwoI3NtYWxsLXZpc2VtZS12My1iKSIvPgogICAgPHBhdGggc3Ryb2tlPSIjNDI4NUY0IiBzdHJva2UtbGluZWNhcD0icm91bmQiIGQ9Ik0yMCwzIEwxNy43Njc4NzUsNS4yNTg5MjYyMiBDMTYuNzkxNSw2LjI0NzAyNDU5IDE1LjIwODUsNi4yNDcwMjQ1OSAxNC4yMzIxMjUsNS4yNTg5MjYyMiBMMTIsMyIgbWFzaz0idXJsKCNzbWFsbC12aXNlbWUtdjMtYikiLz4KICA8L2c+Cjwvc3ZnPgo=">
            <a:extLst>
              <a:ext uri="{FF2B5EF4-FFF2-40B4-BE49-F238E27FC236}">
                <a16:creationId xmlns:a16="http://schemas.microsoft.com/office/drawing/2014/main" id="{4E2F71D6-981C-4D17-AE6C-CB4D5EA9EA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7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002535" y="2330239"/>
            <a:ext cx="3363465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https://kube-forwarder.pixelpoint.io/</a:t>
            </a:r>
            <a:endParaRPr lang="hu-HU" sz="16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r">
              <a:lnSpc>
                <a:spcPts val="2500"/>
              </a:lnSpc>
            </a:pPr>
            <a:r>
              <a:rPr lang="hu-HU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Forward</a:t>
            </a: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hu-HU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ports</a:t>
            </a: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hu-HU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from</a:t>
            </a: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hu-HU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the</a:t>
            </a: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hu-HU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cluster</a:t>
            </a:r>
            <a:endParaRPr lang="en-US" sz="16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7068" y="1863792"/>
            <a:ext cx="171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err="1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Kube</a:t>
            </a:r>
            <a:r>
              <a:rPr lang="hu-HU" b="1" dirty="0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Forwarder</a:t>
            </a:r>
            <a:endParaRPr lang="en-US" b="1" dirty="0">
              <a:solidFill>
                <a:schemeClr val="bg1"/>
              </a:solidFill>
              <a:latin typeface="Catamaran Medium" pitchFamily="2" charset="77"/>
              <a:ea typeface="Nunito Bold" charset="0"/>
              <a:cs typeface="Catamaran Medium" pitchFamily="2" charset="7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7171" y="2327704"/>
            <a:ext cx="2692823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https://www.telepresence.io/</a:t>
            </a:r>
            <a:endParaRPr lang="hu-HU" sz="16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r">
              <a:lnSpc>
                <a:spcPts val="2500"/>
              </a:lnSpc>
            </a:pP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Microservice local </a:t>
            </a:r>
            <a:r>
              <a:rPr lang="hu-HU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debugger</a:t>
            </a: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endParaRPr lang="en-US" sz="16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12779" y="1861257"/>
            <a:ext cx="14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err="1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Telepresence</a:t>
            </a:r>
            <a:endParaRPr lang="en-US" b="1" dirty="0">
              <a:solidFill>
                <a:schemeClr val="bg1"/>
              </a:solidFill>
              <a:latin typeface="Catamaran Medium" pitchFamily="2" charset="77"/>
              <a:ea typeface="Nunito Bold" charset="0"/>
              <a:cs typeface="Catamaran Medium" pitchFamily="2" charset="7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15585" y="772160"/>
            <a:ext cx="923330" cy="53746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hu-HU" sz="4800" b="1" dirty="0">
                <a:solidFill>
                  <a:schemeClr val="tx2"/>
                </a:solidFill>
                <a:latin typeface="Catamaran SemiBold" pitchFamily="2" charset="77"/>
                <a:cs typeface="Catamaran SemiBold" pitchFamily="2" charset="77"/>
              </a:rPr>
              <a:t>TOOLS</a:t>
            </a:r>
            <a:endParaRPr lang="en-US" sz="3600" b="1" dirty="0">
              <a:solidFill>
                <a:schemeClr val="tx2"/>
              </a:solidFill>
              <a:latin typeface="Catamaran SemiBold" pitchFamily="2" charset="77"/>
              <a:cs typeface="Catamaran SemiBold" pitchFamily="2" charset="77"/>
            </a:endParaRPr>
          </a:p>
        </p:txBody>
      </p:sp>
      <p:pic>
        <p:nvPicPr>
          <p:cNvPr id="3" name="Kép 2" descr="A képen szoba, tányér látható&#10;&#10;Automatikusan generált leírás">
            <a:extLst>
              <a:ext uri="{FF2B5EF4-FFF2-40B4-BE49-F238E27FC236}">
                <a16:creationId xmlns:a16="http://schemas.microsoft.com/office/drawing/2014/main" id="{D8D5D4D2-2756-4B3E-8BA2-BDEB027F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806" y="1326327"/>
            <a:ext cx="540000" cy="540000"/>
          </a:xfrm>
          <a:prstGeom prst="rect">
            <a:avLst/>
          </a:prstGeom>
        </p:spPr>
      </p:pic>
      <p:pic>
        <p:nvPicPr>
          <p:cNvPr id="5" name="Kép 4" descr="A képen óra, aláírás látható&#10;&#10;Automatikusan generált leírás">
            <a:extLst>
              <a:ext uri="{FF2B5EF4-FFF2-40B4-BE49-F238E27FC236}">
                <a16:creationId xmlns:a16="http://schemas.microsoft.com/office/drawing/2014/main" id="{5E6E9362-F5FE-4600-8E54-336908369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344" y="1323792"/>
            <a:ext cx="425593" cy="540000"/>
          </a:xfrm>
          <a:prstGeom prst="rect">
            <a:avLst/>
          </a:prstGeom>
        </p:spPr>
      </p:pic>
      <p:sp>
        <p:nvSpPr>
          <p:cNvPr id="39" name="TextBox 26">
            <a:extLst>
              <a:ext uri="{FF2B5EF4-FFF2-40B4-BE49-F238E27FC236}">
                <a16:creationId xmlns:a16="http://schemas.microsoft.com/office/drawing/2014/main" id="{B5EFEBAB-065E-4926-A9D8-0382B82FC9C9}"/>
              </a:ext>
            </a:extLst>
          </p:cNvPr>
          <p:cNvSpPr txBox="1"/>
          <p:nvPr/>
        </p:nvSpPr>
        <p:spPr>
          <a:xfrm>
            <a:off x="6807201" y="5099979"/>
            <a:ext cx="2899642" cy="134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https://www.elastic.co/products/kibana</a:t>
            </a:r>
            <a:endParaRPr lang="hu-HU" sz="1600" dirty="0">
              <a:latin typeface="Catamaran Light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r">
              <a:lnSpc>
                <a:spcPts val="2500"/>
              </a:lnSpc>
            </a:pPr>
            <a:r>
              <a:rPr lang="en-US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visualizing, analyzing, and exploring your data</a:t>
            </a:r>
          </a:p>
        </p:txBody>
      </p:sp>
      <p:sp>
        <p:nvSpPr>
          <p:cNvPr id="40" name="TextBox 27">
            <a:extLst>
              <a:ext uri="{FF2B5EF4-FFF2-40B4-BE49-F238E27FC236}">
                <a16:creationId xmlns:a16="http://schemas.microsoft.com/office/drawing/2014/main" id="{A0196FFE-2733-41F1-8D96-E3F0F1C21B6B}"/>
              </a:ext>
            </a:extLst>
          </p:cNvPr>
          <p:cNvSpPr txBox="1"/>
          <p:nvPr/>
        </p:nvSpPr>
        <p:spPr>
          <a:xfrm>
            <a:off x="8898096" y="4633533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err="1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Kibana</a:t>
            </a:r>
            <a:endParaRPr lang="en-US" b="1" dirty="0">
              <a:solidFill>
                <a:schemeClr val="bg1"/>
              </a:solidFill>
              <a:latin typeface="Catamaran Medium" pitchFamily="2" charset="77"/>
              <a:ea typeface="Nunito Bold" charset="0"/>
              <a:cs typeface="Catamaran Medium" pitchFamily="2" charset="77"/>
            </a:endParaRP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98F1CCBF-9E68-4884-B0ED-F8C7165B59BB}"/>
              </a:ext>
            </a:extLst>
          </p:cNvPr>
          <p:cNvSpPr txBox="1"/>
          <p:nvPr/>
        </p:nvSpPr>
        <p:spPr>
          <a:xfrm>
            <a:off x="3647566" y="5024907"/>
            <a:ext cx="2800456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https://www.elastic.co/</a:t>
            </a:r>
          </a:p>
          <a:p>
            <a:pPr algn="r">
              <a:lnSpc>
                <a:spcPts val="2500"/>
              </a:lnSpc>
            </a:pPr>
            <a:r>
              <a:rPr lang="hu-HU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D</a:t>
            </a:r>
            <a:r>
              <a:rPr lang="en-US" sz="1600" dirty="0" err="1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istributed</a:t>
            </a:r>
            <a:r>
              <a:rPr lang="en-US" sz="16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, RESTful search and analytics engine</a:t>
            </a:r>
          </a:p>
        </p:txBody>
      </p:sp>
      <p:sp>
        <p:nvSpPr>
          <p:cNvPr id="43" name="TextBox 29">
            <a:extLst>
              <a:ext uri="{FF2B5EF4-FFF2-40B4-BE49-F238E27FC236}">
                <a16:creationId xmlns:a16="http://schemas.microsoft.com/office/drawing/2014/main" id="{9005295A-F7FC-4938-89D8-E37F35846ECA}"/>
              </a:ext>
            </a:extLst>
          </p:cNvPr>
          <p:cNvSpPr txBox="1"/>
          <p:nvPr/>
        </p:nvSpPr>
        <p:spPr>
          <a:xfrm>
            <a:off x="4975857" y="4558460"/>
            <a:ext cx="145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E</a:t>
            </a:r>
            <a:r>
              <a:rPr lang="en-US" b="1" dirty="0" err="1">
                <a:solidFill>
                  <a:schemeClr val="bg1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lasticsearch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 </a:t>
            </a:r>
          </a:p>
        </p:txBody>
      </p:sp>
      <p:pic>
        <p:nvPicPr>
          <p:cNvPr id="44" name="Ábra 43">
            <a:extLst>
              <a:ext uri="{FF2B5EF4-FFF2-40B4-BE49-F238E27FC236}">
                <a16:creationId xmlns:a16="http://schemas.microsoft.com/office/drawing/2014/main" id="{D209325F-437C-4973-BA88-7190E5BB6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6000" y="4020995"/>
            <a:ext cx="540000" cy="54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BCAFDFC-33BE-4E0D-B558-9273A192A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140" y="399641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93853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51111" y="2705725"/>
            <a:ext cx="46891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THANKS!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524C229-2E70-4F14-9D30-99EC53FA9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1440" y="1463040"/>
            <a:ext cx="3174021" cy="313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Blue Molecules - Light">
      <a:dk1>
        <a:srgbClr val="E5E5E5"/>
      </a:dk1>
      <a:lt1>
        <a:srgbClr val="FFFFFF"/>
      </a:lt1>
      <a:dk2>
        <a:srgbClr val="FFFFFF"/>
      </a:dk2>
      <a:lt2>
        <a:srgbClr val="FFFFFF"/>
      </a:lt2>
      <a:accent1>
        <a:srgbClr val="31BAE6"/>
      </a:accent1>
      <a:accent2>
        <a:srgbClr val="1C94BB"/>
      </a:accent2>
      <a:accent3>
        <a:srgbClr val="1D7183"/>
      </a:accent3>
      <a:accent4>
        <a:srgbClr val="1A708E"/>
      </a:accent4>
      <a:accent5>
        <a:srgbClr val="154C61"/>
      </a:accent5>
      <a:accent6>
        <a:srgbClr val="093651"/>
      </a:accent6>
      <a:hlink>
        <a:srgbClr val="20708D"/>
      </a:hlink>
      <a:folHlink>
        <a:srgbClr val="3FC5E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161</Words>
  <Application>Microsoft Office PowerPoint</Application>
  <PresentationFormat>Szélesvásznú</PresentationFormat>
  <Paragraphs>41</Paragraphs>
  <Slides>8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Catamaran Light</vt:lpstr>
      <vt:lpstr>Catamaran Medium</vt:lpstr>
      <vt:lpstr>Catamaran SemiBold</vt:lpstr>
      <vt:lpstr>Corbel</vt:lpstr>
      <vt:lpstr>inherit</vt:lpstr>
      <vt:lpstr>Roboto</vt:lpstr>
      <vt:lpstr>Roboto Regular</vt:lpstr>
      <vt:lpstr>Times New Roman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Tamás Egyed</cp:lastModifiedBy>
  <cp:revision>216</cp:revision>
  <dcterms:created xsi:type="dcterms:W3CDTF">2018-12-21T22:04:22Z</dcterms:created>
  <dcterms:modified xsi:type="dcterms:W3CDTF">2019-10-27T13:15:12Z</dcterms:modified>
</cp:coreProperties>
</file>