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019" r:id="rId3"/>
    <p:sldId id="263" r:id="rId4"/>
    <p:sldId id="2039" r:id="rId5"/>
    <p:sldId id="2041" r:id="rId6"/>
    <p:sldId id="266" r:id="rId7"/>
    <p:sldId id="2021" r:id="rId8"/>
    <p:sldId id="20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320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38"/>
    <a:srgbClr val="365C45"/>
    <a:srgbClr val="284433"/>
    <a:srgbClr val="5DA379"/>
    <a:srgbClr val="97C5AA"/>
    <a:srgbClr val="3F6D52"/>
    <a:srgbClr val="315540"/>
    <a:srgbClr val="7DB594"/>
    <a:srgbClr val="ACD0BB"/>
    <a:srgbClr val="8EC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/>
    <p:restoredTop sz="95439"/>
  </p:normalViewPr>
  <p:slideViewPr>
    <p:cSldViewPr snapToGrid="0" snapToObjects="1" showGuides="1">
      <p:cViewPr varScale="1">
        <p:scale>
          <a:sx n="63" d="100"/>
          <a:sy n="63" d="100"/>
        </p:scale>
        <p:origin x="848" y="32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4320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9008689-2448-B04D-B645-AE6A8AF43AAF}"/>
              </a:ext>
            </a:extLst>
          </p:cNvPr>
          <p:cNvGrpSpPr/>
          <p:nvPr userDrawn="1"/>
        </p:nvGrpSpPr>
        <p:grpSpPr>
          <a:xfrm>
            <a:off x="-155769" y="4134270"/>
            <a:ext cx="12546549" cy="4480831"/>
            <a:chOff x="-432296" y="4621796"/>
            <a:chExt cx="10707537" cy="382405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379CAB7-8770-9843-83AB-892054A31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DC4518B-EEBF-4043-BF85-3C8E0D18A4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30087B9-4D7F-F049-958F-DA6E7CC6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E6A648A-D692-364D-9E38-6FA73035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86836D6-2374-4B4C-AE29-B3C4A2F7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C343E48-DF1A-2A4A-973B-9CCCA5CF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3940EB-AAE4-BB49-B57C-83A15FCC8608}"/>
              </a:ext>
            </a:extLst>
          </p:cNvPr>
          <p:cNvGrpSpPr/>
          <p:nvPr userDrawn="1"/>
        </p:nvGrpSpPr>
        <p:grpSpPr>
          <a:xfrm flipH="1">
            <a:off x="-177000" y="-2562578"/>
            <a:ext cx="12546000" cy="4480831"/>
            <a:chOff x="-432296" y="4621796"/>
            <a:chExt cx="10707537" cy="3824053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2E61FFA-639E-B042-BFCD-69CE2EAF59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A820B5D-4EC5-C546-9E4A-279624F8DE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B1C0A04-20FD-5945-83BE-DD1566E7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996E5D32-8377-AE4B-923B-57DB13B1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A3A17E28-CD7B-314C-89CA-DB94F3BA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138230-4947-4645-84A0-A35DF6FCF2F3}"/>
              </a:ext>
            </a:extLst>
          </p:cNvPr>
          <p:cNvGrpSpPr/>
          <p:nvPr userDrawn="1"/>
        </p:nvGrpSpPr>
        <p:grpSpPr>
          <a:xfrm>
            <a:off x="-155769" y="3644728"/>
            <a:ext cx="12546549" cy="4480831"/>
            <a:chOff x="-432296" y="4621796"/>
            <a:chExt cx="10707537" cy="38240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009C998-DB00-FE40-BF7C-35477C877A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2BF9AE5-8169-8D49-A53E-9EC667EE24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E337FB-1680-9A45-AC97-1D34136D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BC1D947-6234-E54D-BDE5-87CA2080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7948056A-06F2-5543-A5E5-FF1D3022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7C4C237-E853-8A48-808A-1A304E32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2B21ECF-A424-1141-9F67-FB81B1D45A5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458751" y="1358536"/>
            <a:ext cx="3304100" cy="2886893"/>
          </a:xfrm>
          <a:prstGeom prst="hex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78D01B-7398-1445-80F0-D54319AB7DEA}"/>
              </a:ext>
            </a:extLst>
          </p:cNvPr>
          <p:cNvGrpSpPr/>
          <p:nvPr userDrawn="1"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4469008-B218-8648-9D52-E3065F004B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F9BB7D-7E3B-E143-82B7-7C1A3B81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2110B1A-866C-4043-8A98-016958EE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7D05C9A-5F9C-4F49-A576-355ACF95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44FC8961-6EB2-B94A-8317-7918A0894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4CE55B2-02D0-3746-93DA-049F97669B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1938DD0-FF55-0744-803D-1F50C13FE6B8}"/>
              </a:ext>
            </a:extLst>
          </p:cNvPr>
          <p:cNvGrpSpPr/>
          <p:nvPr userDrawn="1"/>
        </p:nvGrpSpPr>
        <p:grpSpPr>
          <a:xfrm flipH="1">
            <a:off x="-725957" y="-451108"/>
            <a:ext cx="13588517" cy="10090407"/>
            <a:chOff x="-1016078" y="-478521"/>
            <a:chExt cx="13799794" cy="1024384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3BD20EE-C761-2045-A613-886D1CB376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6131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705825B-7CB1-FE4B-855D-D1FB88F9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FC08ACA-C178-344C-BEF3-F0BB7530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22548BC-6649-D44E-8189-444B0F58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C90A6DD1-BAF8-4143-81E8-685F0A310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907781">
              <a:off x="9165477" y="6147089"/>
              <a:ext cx="4784639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AD4FF71-4A07-2C42-896C-EB83C6F3CE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7926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F6FDCE-1C26-B04E-B154-5B4BCA440549}"/>
              </a:ext>
            </a:extLst>
          </p:cNvPr>
          <p:cNvGrpSpPr/>
          <p:nvPr userDrawn="1"/>
        </p:nvGrpSpPr>
        <p:grpSpPr>
          <a:xfrm>
            <a:off x="-773196" y="-191426"/>
            <a:ext cx="3710500" cy="7473811"/>
            <a:chOff x="-1007111" y="-191426"/>
            <a:chExt cx="3710500" cy="7473811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696C0F8-EEBB-1E40-A53A-A3EC6B55A9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130747" y="5632852"/>
              <a:ext cx="1870891" cy="142817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49ABD93B-C664-FC40-9023-4F4DDAE9DD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2772287" y="1573750"/>
              <a:ext cx="7240852" cy="3710500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F302D4E-547D-3141-A3AD-9942BC3CC2DF}"/>
              </a:ext>
            </a:extLst>
          </p:cNvPr>
          <p:cNvGrpSpPr/>
          <p:nvPr userDrawn="1"/>
        </p:nvGrpSpPr>
        <p:grpSpPr>
          <a:xfrm flipH="1">
            <a:off x="7238843" y="0"/>
            <a:ext cx="5760000" cy="7792278"/>
            <a:chOff x="-908485" y="0"/>
            <a:chExt cx="5761936" cy="7792278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E2E648A-A47D-8045-9734-60394EA1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C7587C-00BD-BB46-B7F3-6AEB3276C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E0A81E7-4B43-2E43-9AFD-FAF1EEB3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04B6E16-FFD8-C640-AFFF-DA9B834E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1A4AF68-2582-1249-B2EC-931AF356BB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A2C2153-33BE-434D-B0A1-04864C08BE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4B06950-6138-324D-97BF-AE77C71F78C8}"/>
              </a:ext>
            </a:extLst>
          </p:cNvPr>
          <p:cNvGrpSpPr/>
          <p:nvPr userDrawn="1"/>
        </p:nvGrpSpPr>
        <p:grpSpPr>
          <a:xfrm>
            <a:off x="-908485" y="0"/>
            <a:ext cx="5761936" cy="7792278"/>
            <a:chOff x="-908485" y="0"/>
            <a:chExt cx="5761936" cy="779227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F4622B8-EF52-3D4A-91B5-6DA99CC3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F7248AD-2FEE-1A40-86BF-81539CAC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150A516-CD7F-2245-A1C4-A7CF4E47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3706CDA-A7CA-FD40-9746-70A59DFEA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C795AC4-0BB2-3E43-B259-FAF627FD83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52697856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7C5AA"/>
            </a:gs>
            <a:gs pos="20000">
              <a:srgbClr val="5DA379"/>
            </a:gs>
            <a:gs pos="100000">
              <a:srgbClr val="284433"/>
            </a:gs>
            <a:gs pos="75000">
              <a:srgbClr val="365C4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2" r:id="rId3"/>
    <p:sldLayoutId id="2147483669" r:id="rId4"/>
    <p:sldLayoutId id="2147483671" r:id="rId5"/>
    <p:sldLayoutId id="2147483661" r:id="rId6"/>
    <p:sldLayoutId id="2147483662" r:id="rId7"/>
    <p:sldLayoutId id="2147483670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C8878265-819B-4BEB-8878-C238938C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08" y="336794"/>
            <a:ext cx="2032973" cy="2007481"/>
          </a:xfrm>
          <a:prstGeom prst="rect">
            <a:avLst/>
          </a:prstGeom>
        </p:spPr>
      </p:pic>
      <p:sp>
        <p:nvSpPr>
          <p:cNvPr id="5" name="TextBox 232">
            <a:extLst>
              <a:ext uri="{FF2B5EF4-FFF2-40B4-BE49-F238E27FC236}">
                <a16:creationId xmlns:a16="http://schemas.microsoft.com/office/drawing/2014/main" id="{60A247CE-8B92-4757-B331-480814E05B1A}"/>
              </a:ext>
            </a:extLst>
          </p:cNvPr>
          <p:cNvSpPr txBox="1"/>
          <p:nvPr/>
        </p:nvSpPr>
        <p:spPr>
          <a:xfrm>
            <a:off x="1940734" y="2427406"/>
            <a:ext cx="8310531" cy="4755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chemeClr val="tx2"/>
                </a:solidFill>
                <a:latin typeface="Corbel" panose="020B0503020204020204" pitchFamily="34" charset="0"/>
                <a:ea typeface="Nunito Bold" charset="0"/>
                <a:cs typeface="Myanmar Text" panose="020B0502040204020203" pitchFamily="34" charset="0"/>
              </a:rPr>
              <a:t>ATM </a:t>
            </a:r>
            <a:r>
              <a:rPr lang="hu-HU" sz="7200" b="1" dirty="0" err="1">
                <a:solidFill>
                  <a:schemeClr val="tx2"/>
                </a:solidFill>
                <a:latin typeface="Corbel" panose="020B0503020204020204" pitchFamily="34" charset="0"/>
                <a:ea typeface="Nunito Bold" charset="0"/>
                <a:cs typeface="Myanmar Text" panose="020B0502040204020203" pitchFamily="34" charset="0"/>
              </a:rPr>
              <a:t>finder</a:t>
            </a:r>
            <a:endParaRPr lang="hu-HU" sz="72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Myanmar Text" panose="020B0502040204020203" pitchFamily="34" charset="0"/>
            </a:endParaRPr>
          </a:p>
          <a:p>
            <a:pPr algn="ctr"/>
            <a:endParaRPr lang="hu-HU" sz="115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  <a:p>
            <a:pPr algn="ctr"/>
            <a:endParaRPr lang="hu-HU" sz="54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  <a:p>
            <a:pPr algn="ctr"/>
            <a:endParaRPr lang="en-US" sz="54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</p:txBody>
      </p:sp>
      <p:sp>
        <p:nvSpPr>
          <p:cNvPr id="7" name="TextBox 260">
            <a:extLst>
              <a:ext uri="{FF2B5EF4-FFF2-40B4-BE49-F238E27FC236}">
                <a16:creationId xmlns:a16="http://schemas.microsoft.com/office/drawing/2014/main" id="{A60B3734-5BF8-4F35-AE16-79854AA6D308}"/>
              </a:ext>
            </a:extLst>
          </p:cNvPr>
          <p:cNvSpPr txBox="1"/>
          <p:nvPr/>
        </p:nvSpPr>
        <p:spPr>
          <a:xfrm>
            <a:off x="374808" y="5140880"/>
            <a:ext cx="2503529" cy="235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Dóra Schuszter</a:t>
            </a: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János Marx</a:t>
            </a: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Péter </a:t>
            </a:r>
            <a:r>
              <a:rPr lang="hu-HU" b="1" dirty="0" err="1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Marogna</a:t>
            </a:r>
            <a:endParaRPr lang="hu-HU" b="1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Tamás Barnabás Egyed</a:t>
            </a:r>
          </a:p>
          <a:p>
            <a:pPr>
              <a:lnSpc>
                <a:spcPts val="4000"/>
              </a:lnSpc>
            </a:pPr>
            <a:endParaRPr lang="hu-HU" sz="2400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4000"/>
              </a:lnSpc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0ABC1360-A57D-4BED-B081-8FF1DF14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83" y="701562"/>
            <a:ext cx="2549294" cy="5454869"/>
          </a:xfrm>
          <a:prstGeom prst="rect">
            <a:avLst/>
          </a:prstGeom>
        </p:spPr>
      </p:pic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2C62190C-91CB-4BA6-886D-BF5BA568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53" y="702431"/>
            <a:ext cx="2548888" cy="5454000"/>
          </a:xfrm>
          <a:prstGeom prst="rect">
            <a:avLst/>
          </a:prstGeom>
        </p:spPr>
      </p:pic>
      <p:pic>
        <p:nvPicPr>
          <p:cNvPr id="7" name="Kép 6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F862FF5F-FD16-4A06-8B57-DAE30553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71" y="701562"/>
            <a:ext cx="254888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4143891" y="2967335"/>
            <a:ext cx="390421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DEMO</a:t>
            </a:r>
            <a:endParaRPr lang="en-US" sz="5400" b="1" dirty="0">
              <a:solidFill>
                <a:schemeClr val="tx2"/>
              </a:solidFill>
              <a:latin typeface="Catamaran SemiBold" pitchFamily="2" charset="77"/>
              <a:ea typeface="Nunito Bold" charset="0"/>
              <a:cs typeface="Catamaran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0136" y="3080219"/>
            <a:ext cx="536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Improved Productivity and Speed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823" y="1844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Easier to Build and Maintain Apps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23333" y="2465021"/>
            <a:ext cx="541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Organized Around Business Capabilities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214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Microservice </a:t>
            </a:r>
            <a:r>
              <a:rPr lang="en-US" sz="40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architecture</a:t>
            </a:r>
          </a:p>
        </p:txBody>
      </p:sp>
      <p:sp>
        <p:nvSpPr>
          <p:cNvPr id="234" name="Freeform 99">
            <a:extLst>
              <a:ext uri="{FF2B5EF4-FFF2-40B4-BE49-F238E27FC236}">
                <a16:creationId xmlns:a16="http://schemas.microsoft.com/office/drawing/2014/main" id="{9180F042-20F6-1A47-986E-A6028FBBB28C}"/>
              </a:ext>
            </a:extLst>
          </p:cNvPr>
          <p:cNvSpPr>
            <a:spLocks/>
          </p:cNvSpPr>
          <p:nvPr/>
        </p:nvSpPr>
        <p:spPr bwMode="auto">
          <a:xfrm>
            <a:off x="1167273" y="2026072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31F5ADC4-DECF-45F2-A8E2-C508B9E626D0}"/>
              </a:ext>
            </a:extLst>
          </p:cNvPr>
          <p:cNvSpPr txBox="1"/>
          <p:nvPr/>
        </p:nvSpPr>
        <p:spPr>
          <a:xfrm>
            <a:off x="1423332" y="3695417"/>
            <a:ext cx="5916137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Flexibility in Using Technologies and Scalability</a:t>
            </a:r>
          </a:p>
        </p:txBody>
      </p:sp>
      <p:sp>
        <p:nvSpPr>
          <p:cNvPr id="11" name="TextBox 60">
            <a:extLst>
              <a:ext uri="{FF2B5EF4-FFF2-40B4-BE49-F238E27FC236}">
                <a16:creationId xmlns:a16="http://schemas.microsoft.com/office/drawing/2014/main" id="{6DC1419C-B092-4855-B943-78D4D9D29EE5}"/>
              </a:ext>
            </a:extLst>
          </p:cNvPr>
          <p:cNvSpPr txBox="1"/>
          <p:nvPr/>
        </p:nvSpPr>
        <p:spPr>
          <a:xfrm>
            <a:off x="1410136" y="4310615"/>
            <a:ext cx="541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Autonomous, Cross-functional Teams</a:t>
            </a:r>
          </a:p>
        </p:txBody>
      </p:sp>
      <p:sp>
        <p:nvSpPr>
          <p:cNvPr id="12" name="Freeform 99">
            <a:extLst>
              <a:ext uri="{FF2B5EF4-FFF2-40B4-BE49-F238E27FC236}">
                <a16:creationId xmlns:a16="http://schemas.microsoft.com/office/drawing/2014/main" id="{F7C8A935-9510-4EF1-9439-6CBC8BA5465D}"/>
              </a:ext>
            </a:extLst>
          </p:cNvPr>
          <p:cNvSpPr>
            <a:spLocks/>
          </p:cNvSpPr>
          <p:nvPr/>
        </p:nvSpPr>
        <p:spPr bwMode="auto">
          <a:xfrm>
            <a:off x="1162443" y="2653079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Freeform 99">
            <a:extLst>
              <a:ext uri="{FF2B5EF4-FFF2-40B4-BE49-F238E27FC236}">
                <a16:creationId xmlns:a16="http://schemas.microsoft.com/office/drawing/2014/main" id="{A036EEAE-91E3-4A94-A693-F6D456D05EA1}"/>
              </a:ext>
            </a:extLst>
          </p:cNvPr>
          <p:cNvSpPr>
            <a:spLocks/>
          </p:cNvSpPr>
          <p:nvPr/>
        </p:nvSpPr>
        <p:spPr bwMode="auto">
          <a:xfrm>
            <a:off x="1162443" y="3280086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4" name="Freeform 99">
            <a:extLst>
              <a:ext uri="{FF2B5EF4-FFF2-40B4-BE49-F238E27FC236}">
                <a16:creationId xmlns:a16="http://schemas.microsoft.com/office/drawing/2014/main" id="{81776918-43A9-41B6-8696-3AD65C734F7D}"/>
              </a:ext>
            </a:extLst>
          </p:cNvPr>
          <p:cNvSpPr>
            <a:spLocks/>
          </p:cNvSpPr>
          <p:nvPr/>
        </p:nvSpPr>
        <p:spPr bwMode="auto">
          <a:xfrm>
            <a:off x="1162443" y="3907093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Freeform 99">
            <a:extLst>
              <a:ext uri="{FF2B5EF4-FFF2-40B4-BE49-F238E27FC236}">
                <a16:creationId xmlns:a16="http://schemas.microsoft.com/office/drawing/2014/main" id="{548B7055-64FF-4F77-B874-379C53D82626}"/>
              </a:ext>
            </a:extLst>
          </p:cNvPr>
          <p:cNvSpPr>
            <a:spLocks/>
          </p:cNvSpPr>
          <p:nvPr/>
        </p:nvSpPr>
        <p:spPr bwMode="auto">
          <a:xfrm>
            <a:off x="1146877" y="4534100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366001" y="2939604"/>
            <a:ext cx="421086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en-US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Kubernetes is a portable, extensible, open-source platform for managing containerized workloads and services</a:t>
            </a: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endParaRPr lang="en-US" sz="20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9375645" y="2168154"/>
            <a:ext cx="21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800" b="1" dirty="0">
                <a:solidFill>
                  <a:schemeClr val="tx2"/>
                </a:solidFill>
                <a:latin typeface="Catamaran Light" pitchFamily="2" charset="77"/>
                <a:ea typeface="Nunito Bold" charset="0"/>
                <a:cs typeface="Arima Madurai Medium" pitchFamily="2" charset="77"/>
              </a:rPr>
              <a:t>KUBERNETES</a:t>
            </a:r>
            <a:endParaRPr lang="en-US" sz="2800" b="1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3839539" y="549275"/>
            <a:ext cx="765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ATM </a:t>
            </a:r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Finder</a:t>
            </a:r>
            <a:r>
              <a:rPr lang="hu-HU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 server </a:t>
            </a:r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behind the scenes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042160" y="2939604"/>
            <a:ext cx="4304029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en-US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Securely build, share and run modern applications anywhere</a:t>
            </a: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endParaRPr lang="en-US" sz="20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4928812" y="2168154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800" b="1" dirty="0">
                <a:solidFill>
                  <a:schemeClr val="tx2"/>
                </a:solidFill>
                <a:latin typeface="Catamaran Light" pitchFamily="2" charset="77"/>
                <a:ea typeface="Nunito Bold" charset="0"/>
                <a:cs typeface="Arima Madurai Medium" pitchFamily="2" charset="77"/>
              </a:rPr>
              <a:t>DOCKER</a:t>
            </a:r>
            <a:endParaRPr lang="en-US" sz="2200" b="1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5" name="Kép 4" descr="A képen rajz látható&#10;&#10;Automatikusan generált leírás">
            <a:extLst>
              <a:ext uri="{FF2B5EF4-FFF2-40B4-BE49-F238E27FC236}">
                <a16:creationId xmlns:a16="http://schemas.microsoft.com/office/drawing/2014/main" id="{D202294F-EDFD-4E77-A8AE-EA3A5884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04" y="4212565"/>
            <a:ext cx="1682984" cy="144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83B032-1B7D-4B4C-8FC0-2A46E601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413" y="4212565"/>
            <a:ext cx="148326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36686" y="1916682"/>
            <a:ext cx="2092685" cy="1909771"/>
          </a:xfrm>
          <a:prstGeom prst="hexagon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2249017" y="3424041"/>
            <a:ext cx="2095509" cy="1909771"/>
          </a:xfrm>
          <a:prstGeom prst="hexagon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3759998" y="1912485"/>
            <a:ext cx="2095509" cy="1909771"/>
          </a:xfrm>
          <a:prstGeom prst="hexagon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5271499" y="3419805"/>
            <a:ext cx="2095509" cy="1909771"/>
          </a:xfrm>
          <a:prstGeom prst="hexagon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6782480" y="1905417"/>
            <a:ext cx="2095509" cy="1909771"/>
          </a:xfrm>
          <a:prstGeom prst="hexagon">
            <a:avLst/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62229" y="2667941"/>
            <a:ext cx="16415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Geofence API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2499370" y="4036136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Handicap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accessible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3986953" y="2465193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ATM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reservation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5524573" y="4032268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Save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favourites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7033711" y="2413859"/>
            <a:ext cx="16415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More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info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about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the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world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695325" y="549275"/>
            <a:ext cx="6259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Roboto" charset="0"/>
                <a:cs typeface="Catamaran SemiBold" pitchFamily="2" charset="77"/>
                <a:sym typeface="Bebas Neue" charset="0"/>
              </a:rPr>
              <a:t>Further development ideas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9AD9D-0F7B-48A3-98E3-FBA0F8BF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Kiejtés megtanulása</a:t>
            </a:r>
            <a:endParaRPr kumimoji="0" lang="hu-HU" altLang="hu-HU" sz="10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A9390E-0084-48B0-A015-FE1C899F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favourites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>
            <a:extLst>
              <a:ext uri="{FF2B5EF4-FFF2-40B4-BE49-F238E27FC236}">
                <a16:creationId xmlns:a16="http://schemas.microsoft.com/office/drawing/2014/main" id="{4E2F71D6-981C-4D17-AE6C-CB4D5EA9EA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02535" y="2330239"/>
            <a:ext cx="3363465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https://kube-forwarder.pixelpoint.io/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Forward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ports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from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the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cluster</a:t>
            </a:r>
            <a:endParaRPr lang="en-US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7068" y="1863792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Kube</a:t>
            </a:r>
            <a:r>
              <a:rPr lang="hu-HU" b="1" dirty="0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Forwarder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7171" y="2327704"/>
            <a:ext cx="2692823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https://www.telepresence.io/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Microservice local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debugger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endParaRPr lang="en-US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2779" y="1861257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Telepresence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15585" y="772160"/>
            <a:ext cx="923330" cy="5374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tx2"/>
                </a:solidFill>
                <a:latin typeface="Catamaran SemiBold" pitchFamily="2" charset="77"/>
                <a:cs typeface="Catamaran SemiBold" pitchFamily="2" charset="77"/>
              </a:rPr>
              <a:t>TOOLS</a:t>
            </a:r>
            <a:endParaRPr lang="en-US" sz="3600" b="1" dirty="0">
              <a:solidFill>
                <a:schemeClr val="tx2"/>
              </a:solidFill>
              <a:latin typeface="Catamaran SemiBold" pitchFamily="2" charset="77"/>
              <a:cs typeface="Catamaran SemiBold" pitchFamily="2" charset="77"/>
            </a:endParaRPr>
          </a:p>
        </p:txBody>
      </p:sp>
      <p:pic>
        <p:nvPicPr>
          <p:cNvPr id="3" name="Kép 2" descr="A képen szoba, tányér látható&#10;&#10;Automatikusan generált leírás">
            <a:extLst>
              <a:ext uri="{FF2B5EF4-FFF2-40B4-BE49-F238E27FC236}">
                <a16:creationId xmlns:a16="http://schemas.microsoft.com/office/drawing/2014/main" id="{D8D5D4D2-2756-4B3E-8BA2-BDEB027F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06" y="1326327"/>
            <a:ext cx="540000" cy="540000"/>
          </a:xfrm>
          <a:prstGeom prst="rect">
            <a:avLst/>
          </a:prstGeom>
        </p:spPr>
      </p:pic>
      <p:pic>
        <p:nvPicPr>
          <p:cNvPr id="5" name="Kép 4" descr="A képen óra, aláírás látható&#10;&#10;Automatikusan generált leírás">
            <a:extLst>
              <a:ext uri="{FF2B5EF4-FFF2-40B4-BE49-F238E27FC236}">
                <a16:creationId xmlns:a16="http://schemas.microsoft.com/office/drawing/2014/main" id="{5E6E9362-F5FE-4600-8E54-33690836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344" y="1323792"/>
            <a:ext cx="425593" cy="540000"/>
          </a:xfrm>
          <a:prstGeom prst="rect">
            <a:avLst/>
          </a:prstGeom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B5EFEBAB-065E-4926-A9D8-0382B82FC9C9}"/>
              </a:ext>
            </a:extLst>
          </p:cNvPr>
          <p:cNvSpPr txBox="1"/>
          <p:nvPr/>
        </p:nvSpPr>
        <p:spPr>
          <a:xfrm>
            <a:off x="6803498" y="5024907"/>
            <a:ext cx="2899642" cy="134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https://www.elastic.co/products/kibana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visualizing, analyzing, and exploring your data</a:t>
            </a: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A0196FFE-2733-41F1-8D96-E3F0F1C21B6B}"/>
              </a:ext>
            </a:extLst>
          </p:cNvPr>
          <p:cNvSpPr txBox="1"/>
          <p:nvPr/>
        </p:nvSpPr>
        <p:spPr>
          <a:xfrm>
            <a:off x="8861242" y="4558460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Kibana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98F1CCBF-9E68-4884-B0ED-F8C7165B59BB}"/>
              </a:ext>
            </a:extLst>
          </p:cNvPr>
          <p:cNvSpPr txBox="1"/>
          <p:nvPr/>
        </p:nvSpPr>
        <p:spPr>
          <a:xfrm>
            <a:off x="3647566" y="5024907"/>
            <a:ext cx="2800456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https://www.elastic.co/</a:t>
            </a:r>
          </a:p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D</a:t>
            </a:r>
            <a:r>
              <a:rPr lang="en-US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istributed</a:t>
            </a: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, RESTful search and analytics engine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9005295A-F7FC-4938-89D8-E37F35846ECA}"/>
              </a:ext>
            </a:extLst>
          </p:cNvPr>
          <p:cNvSpPr txBox="1"/>
          <p:nvPr/>
        </p:nvSpPr>
        <p:spPr>
          <a:xfrm>
            <a:off x="4975857" y="4558460"/>
            <a:ext cx="145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E</a:t>
            </a:r>
            <a:r>
              <a:rPr lang="en-US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lasticsearch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 </a:t>
            </a:r>
          </a:p>
        </p:txBody>
      </p:sp>
      <p:pic>
        <p:nvPicPr>
          <p:cNvPr id="44" name="Ábra 43">
            <a:extLst>
              <a:ext uri="{FF2B5EF4-FFF2-40B4-BE49-F238E27FC236}">
                <a16:creationId xmlns:a16="http://schemas.microsoft.com/office/drawing/2014/main" id="{D209325F-437C-4973-BA88-7190E5BB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000" y="4020995"/>
            <a:ext cx="540000" cy="54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CAFDFC-33BE-4E0D-B558-9273A192A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532" y="401846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1111" y="2705725"/>
            <a:ext cx="46891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THANKS!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524C229-2E70-4F14-9D30-99EC53FA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1440" y="1463040"/>
            <a:ext cx="3174021" cy="31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Blue Molecules - Light">
      <a:dk1>
        <a:srgbClr val="E5E5E5"/>
      </a:dk1>
      <a:lt1>
        <a:srgbClr val="FFFFFF"/>
      </a:lt1>
      <a:dk2>
        <a:srgbClr val="FFFFFF"/>
      </a:dk2>
      <a:lt2>
        <a:srgbClr val="FFFFFF"/>
      </a:lt2>
      <a:accent1>
        <a:srgbClr val="31BAE6"/>
      </a:accent1>
      <a:accent2>
        <a:srgbClr val="1C94BB"/>
      </a:accent2>
      <a:accent3>
        <a:srgbClr val="1D7183"/>
      </a:accent3>
      <a:accent4>
        <a:srgbClr val="1A708E"/>
      </a:accent4>
      <a:accent5>
        <a:srgbClr val="154C61"/>
      </a:accent5>
      <a:accent6>
        <a:srgbClr val="093651"/>
      </a:accent6>
      <a:hlink>
        <a:srgbClr val="20708D"/>
      </a:hlink>
      <a:folHlink>
        <a:srgbClr val="3FC5E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161</Words>
  <Application>Microsoft Office PowerPoint</Application>
  <PresentationFormat>Szélesvásznú</PresentationFormat>
  <Paragraphs>41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Catamaran Light</vt:lpstr>
      <vt:lpstr>Catamaran Medium</vt:lpstr>
      <vt:lpstr>Catamaran SemiBold</vt:lpstr>
      <vt:lpstr>Corbel</vt:lpstr>
      <vt:lpstr>inherit</vt:lpstr>
      <vt:lpstr>Roboto</vt:lpstr>
      <vt:lpstr>Roboto Regular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Tamás Egyed</cp:lastModifiedBy>
  <cp:revision>217</cp:revision>
  <dcterms:created xsi:type="dcterms:W3CDTF">2018-12-21T22:04:22Z</dcterms:created>
  <dcterms:modified xsi:type="dcterms:W3CDTF">2019-10-28T17:33:48Z</dcterms:modified>
</cp:coreProperties>
</file>