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BBC6B5D-1E27-4FA8-BF09-455182722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tableau_workbook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8AE3288-97C5-45EF-B9AF-A40C9E9EF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2020.10.03. 18:14:21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1C4FE6BE-9DC5-480D-92E2-D4DA18B13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384" y="0"/>
            <a:ext cx="7737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B2BADAA3-D869-479B-83EB-F5E1BB109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CF7048F3-E453-4E24-A599-E280577FE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39" y="0"/>
            <a:ext cx="118287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9E380935-6B75-42FF-AD5D-88AB67830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281" y="0"/>
            <a:ext cx="40974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0FD1A9B8-5C71-4744-83D2-A9EE35956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79"/>
            <a:ext cx="12192000" cy="680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2AF72CBA-CDCD-4876-80D9-39B5A5F64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DCA4A2F8-EA5F-494B-BD3B-F072E9CE6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921" y="0"/>
            <a:ext cx="61461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7406A2A9-89E6-4AC6-BB4C-F789315E6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559" y="0"/>
            <a:ext cx="6180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Szélesvásznú</PresentationFormat>
  <Paragraphs>2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tableau_workbook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tableau_workbook</dc:title>
  <dc:creator/>
  <cp:lastModifiedBy>Tamás Egyed</cp:lastModifiedBy>
  <cp:revision>1</cp:revision>
  <dcterms:created xsi:type="dcterms:W3CDTF">2018-08-15T22:40:47Z</dcterms:created>
  <dcterms:modified xsi:type="dcterms:W3CDTF">2020-10-03T16:16:51Z</dcterms:modified>
</cp:coreProperties>
</file>