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embeddedFontLst>
    <p:embeddedFont>
      <p:font typeface="Quattrocento Sans"/>
      <p:regular r:id="rId19"/>
      <p:bold r:id="rId20"/>
      <p:italic r:id="rId21"/>
      <p:boldItalic r:id="rId22"/>
    </p:embeddedFont>
    <p:embeddedFont>
      <p:font typeface="Arial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pos="597">
          <p15:clr>
            <a:srgbClr val="A4A3A4"/>
          </p15:clr>
        </p15:guide>
        <p15:guide id="3" orient="horz" pos="2160">
          <p15:clr>
            <a:srgbClr val="A4A3A4"/>
          </p15:clr>
        </p15:guide>
      </p15:sldGuideLst>
    </p:ext>
    <p:ext uri="http://customooxmlschemas.google.com/">
      <go:slidesCustomData xmlns:go="http://customooxmlschemas.google.com/" r:id="rId24" roundtripDataSignature="AMtx7mhiKo6apIBpB7CBe91qP8FpEUQV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4AD43A-5A4C-4786-930C-CE5D083B18BA}">
  <a:tblStyle styleId="{124AD43A-5A4C-4786-930C-CE5D083B18B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8"/>
          </a:solidFill>
        </a:fill>
      </a:tcStyle>
    </a:wholeTbl>
    <a:band1H>
      <a:tcTxStyle/>
      <a:tcStyle>
        <a:fill>
          <a:solidFill>
            <a:srgbClr val="CACBCE"/>
          </a:solidFill>
        </a:fill>
      </a:tcStyle>
    </a:band1H>
    <a:band2H>
      <a:tcTxStyle/>
    </a:band2H>
    <a:band1V>
      <a:tcTxStyle/>
      <a:tcStyle>
        <a:fill>
          <a:solidFill>
            <a:srgbClr val="CACBCE"/>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597"/>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5.xml"/><Relationship Id="rId22" Type="http://schemas.openxmlformats.org/officeDocument/2006/relationships/font" Target="fonts/QuattrocentoSans-boldItalic.fntdata"/><Relationship Id="rId10" Type="http://schemas.openxmlformats.org/officeDocument/2006/relationships/slide" Target="slides/slide4.xml"/><Relationship Id="rId21" Type="http://schemas.openxmlformats.org/officeDocument/2006/relationships/font" Target="fonts/QuattrocentoSans-italic.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QuattrocentoSans-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ec9666a5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eec9666a5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13" name="Shape 13"/>
        <p:cNvGrpSpPr/>
        <p:nvPr/>
      </p:nvGrpSpPr>
      <p:grpSpPr>
        <a:xfrm>
          <a:off x="0" y="0"/>
          <a:ext cx="0" cy="0"/>
          <a:chOff x="0" y="0"/>
          <a:chExt cx="0" cy="0"/>
        </a:xfrm>
      </p:grpSpPr>
      <p:sp>
        <p:nvSpPr>
          <p:cNvPr id="14" name="Google Shape;14;p13"/>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13"/>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 name="Google Shape;16;p13"/>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sp>
        <p:nvSpPr>
          <p:cNvPr id="17" name="Google Shape;17;p13"/>
          <p:cNvSpPr/>
          <p:nvPr>
            <p:ph idx="2" type="pic"/>
          </p:nvPr>
        </p:nvSpPr>
        <p:spPr>
          <a:xfrm>
            <a:off x="1683398" y="860944"/>
            <a:ext cx="4428523" cy="5137089"/>
          </a:xfrm>
          <a:prstGeom prst="rect">
            <a:avLst/>
          </a:prstGeom>
          <a:noFill/>
          <a:ln>
            <a:noFill/>
          </a:ln>
        </p:spPr>
      </p:sp>
      <p:cxnSp>
        <p:nvCxnSpPr>
          <p:cNvPr id="18" name="Google Shape;18;p13"/>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9" name="Google Shape;19;p13" title="Title"/>
          <p:cNvSpPr txBox="1"/>
          <p:nvPr>
            <p:ph type="ctrTitle"/>
          </p:nvPr>
        </p:nvSpPr>
        <p:spPr>
          <a:xfrm>
            <a:off x="6375721" y="2006084"/>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3" title="Subtitle"/>
          <p:cNvSpPr txBox="1"/>
          <p:nvPr>
            <p:ph idx="1" type="subTitle"/>
          </p:nvPr>
        </p:nvSpPr>
        <p:spPr>
          <a:xfrm>
            <a:off x="6375214" y="3640998"/>
            <a:ext cx="4854339" cy="125757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2E7A40"/>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cxnSp>
        <p:nvCxnSpPr>
          <p:cNvPr id="21" name="Google Shape;21;p13"/>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p:cSld name="Large Photo">
    <p:spTree>
      <p:nvGrpSpPr>
        <p:cNvPr id="111" name="Shape 111"/>
        <p:cNvGrpSpPr/>
        <p:nvPr/>
      </p:nvGrpSpPr>
      <p:grpSpPr>
        <a:xfrm>
          <a:off x="0" y="0"/>
          <a:ext cx="0" cy="0"/>
          <a:chOff x="0" y="0"/>
          <a:chExt cx="0" cy="0"/>
        </a:xfrm>
      </p:grpSpPr>
      <p:sp>
        <p:nvSpPr>
          <p:cNvPr id="112" name="Google Shape;112;p2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22"/>
          <p:cNvSpPr/>
          <p:nvPr/>
        </p:nvSpPr>
        <p:spPr>
          <a:xfrm flipH="1" rot="10800000">
            <a:off x="0" y="-5"/>
            <a:ext cx="11747500" cy="629920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22" title="Image"/>
          <p:cNvSpPr/>
          <p:nvPr>
            <p:ph idx="2" type="pic"/>
          </p:nvPr>
        </p:nvSpPr>
        <p:spPr>
          <a:xfrm>
            <a:off x="359229" y="326570"/>
            <a:ext cx="11473542" cy="6204859"/>
          </a:xfrm>
          <a:prstGeom prst="rect">
            <a:avLst/>
          </a:prstGeom>
          <a:solidFill>
            <a:srgbClr val="D8D8D8"/>
          </a:solidFill>
          <a:ln>
            <a:noFill/>
          </a:ln>
        </p:spPr>
      </p:sp>
      <p:cxnSp>
        <p:nvCxnSpPr>
          <p:cNvPr id="115" name="Google Shape;115;p22"/>
          <p:cNvCxnSpPr/>
          <p:nvPr/>
        </p:nvCxnSpPr>
        <p:spPr>
          <a:xfrm flipH="1" rot="10800000">
            <a:off x="0" y="5344886"/>
            <a:ext cx="2362200" cy="1240972"/>
          </a:xfrm>
          <a:prstGeom prst="straightConnector1">
            <a:avLst/>
          </a:prstGeom>
          <a:noFill/>
          <a:ln cap="flat" cmpd="sng" w="9525">
            <a:solidFill>
              <a:srgbClr val="7F7F7F"/>
            </a:solidFill>
            <a:prstDash val="solid"/>
            <a:miter lim="800000"/>
            <a:headEnd len="sm" w="sm" type="none"/>
            <a:tailEnd len="sm" w="sm" type="none"/>
          </a:ln>
        </p:spPr>
      </p:cxnSp>
      <p:sp>
        <p:nvSpPr>
          <p:cNvPr id="116" name="Google Shape;116;p22" title="Title "/>
          <p:cNvSpPr txBox="1"/>
          <p:nvPr>
            <p:ph type="title"/>
          </p:nvPr>
        </p:nvSpPr>
        <p:spPr>
          <a:xfrm>
            <a:off x="359229" y="558802"/>
            <a:ext cx="8333222" cy="939798"/>
          </a:xfrm>
          <a:prstGeom prst="rect">
            <a:avLst/>
          </a:prstGeom>
          <a:solidFill>
            <a:schemeClr val="lt1">
              <a:alpha val="89803"/>
            </a:schemeClr>
          </a:solidFill>
          <a:ln>
            <a:noFill/>
          </a:ln>
        </p:spPr>
        <p:txBody>
          <a:bodyPr anchorCtr="0" anchor="ctr" bIns="0" lIns="288000"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17" name="Shape 117"/>
        <p:cNvGrpSpPr/>
        <p:nvPr/>
      </p:nvGrpSpPr>
      <p:grpSpPr>
        <a:xfrm>
          <a:off x="0" y="0"/>
          <a:ext cx="0" cy="0"/>
          <a:chOff x="0" y="0"/>
          <a:chExt cx="0" cy="0"/>
        </a:xfrm>
      </p:grpSpPr>
      <p:sp>
        <p:nvSpPr>
          <p:cNvPr id="118" name="Google Shape;118;p23"/>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23"/>
          <p:cNvSpPr txBox="1"/>
          <p:nvPr>
            <p:ph idx="1" type="body"/>
          </p:nvPr>
        </p:nvSpPr>
        <p:spPr>
          <a:xfrm>
            <a:off x="6822929" y="3461163"/>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0" name="Google Shape;120;p23"/>
          <p:cNvSpPr txBox="1"/>
          <p:nvPr>
            <p:ph idx="2" type="body"/>
          </p:nvPr>
        </p:nvSpPr>
        <p:spPr>
          <a:xfrm>
            <a:off x="6822929" y="3839451"/>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23"/>
          <p:cNvSpPr txBox="1"/>
          <p:nvPr>
            <p:ph idx="3" type="body"/>
          </p:nvPr>
        </p:nvSpPr>
        <p:spPr>
          <a:xfrm>
            <a:off x="6822928" y="4216669"/>
            <a:ext cx="3445783" cy="28907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2" name="Google Shape;122;p23"/>
          <p:cNvSpPr txBox="1"/>
          <p:nvPr>
            <p:ph idx="4" type="body"/>
          </p:nvPr>
        </p:nvSpPr>
        <p:spPr>
          <a:xfrm>
            <a:off x="6822929" y="4594957"/>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3" name="Google Shape;123;p23"/>
          <p:cNvSpPr/>
          <p:nvPr/>
        </p:nvSpPr>
        <p:spPr>
          <a:xfrm>
            <a:off x="6458938" y="3505247"/>
            <a:ext cx="258875" cy="258875"/>
          </a:xfrm>
          <a:custGeom>
            <a:rect b="b" l="l" r="r" t="t"/>
            <a:pathLst>
              <a:path extrusionOk="0" h="21600" w="2160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23"/>
          <p:cNvSpPr/>
          <p:nvPr/>
        </p:nvSpPr>
        <p:spPr>
          <a:xfrm>
            <a:off x="6507622" y="3897986"/>
            <a:ext cx="161507" cy="296095"/>
          </a:xfrm>
          <a:custGeom>
            <a:rect b="b" l="l" r="r" t="t"/>
            <a:pathLst>
              <a:path extrusionOk="0" h="21600" w="2160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23"/>
          <p:cNvSpPr/>
          <p:nvPr/>
        </p:nvSpPr>
        <p:spPr>
          <a:xfrm>
            <a:off x="6458938" y="4327945"/>
            <a:ext cx="258875" cy="188273"/>
          </a:xfrm>
          <a:custGeom>
            <a:rect b="b" l="l" r="r" t="t"/>
            <a:pathLst>
              <a:path extrusionOk="0" h="21600" w="2160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23"/>
          <p:cNvSpPr/>
          <p:nvPr/>
        </p:nvSpPr>
        <p:spPr>
          <a:xfrm>
            <a:off x="6471716" y="4650082"/>
            <a:ext cx="233318" cy="233318"/>
          </a:xfrm>
          <a:custGeom>
            <a:rect b="b" l="l" r="r" t="t"/>
            <a:pathLst>
              <a:path extrusionOk="0" h="21600" w="2160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23"/>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8" name="Google Shape;128;p23"/>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129" name="Google Shape;129;p23"/>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cxnSp>
        <p:nvCxnSpPr>
          <p:cNvPr id="130" name="Google Shape;130;p23"/>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31" name="Google Shape;131;p23"/>
          <p:cNvSpPr/>
          <p:nvPr>
            <p:ph idx="5" type="pic"/>
          </p:nvPr>
        </p:nvSpPr>
        <p:spPr>
          <a:xfrm>
            <a:off x="1683398" y="860944"/>
            <a:ext cx="4428523" cy="5137089"/>
          </a:xfrm>
          <a:prstGeom prst="rect">
            <a:avLst/>
          </a:prstGeom>
          <a:noFill/>
          <a:ln>
            <a:noFill/>
          </a:ln>
        </p:spPr>
      </p:sp>
      <p:sp>
        <p:nvSpPr>
          <p:cNvPr id="132" name="Google Shape;132;p23" title="Title"/>
          <p:cNvSpPr txBox="1"/>
          <p:nvPr>
            <p:ph type="ctrTitle"/>
          </p:nvPr>
        </p:nvSpPr>
        <p:spPr>
          <a:xfrm>
            <a:off x="6375721" y="1821022"/>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3" name="Shape 133"/>
        <p:cNvGrpSpPr/>
        <p:nvPr/>
      </p:nvGrpSpPr>
      <p:grpSpPr>
        <a:xfrm>
          <a:off x="0" y="0"/>
          <a:ext cx="0" cy="0"/>
          <a:chOff x="0" y="0"/>
          <a:chExt cx="0" cy="0"/>
        </a:xfrm>
      </p:grpSpPr>
      <p:sp>
        <p:nvSpPr>
          <p:cNvPr id="134" name="Google Shape;134;p24"/>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24"/>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6" name="Google Shape;136;p24"/>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137" name="Google Shape;137;p24"/>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38" name="Google Shape;138;p24" title="Title"/>
          <p:cNvSpPr txBox="1"/>
          <p:nvPr>
            <p:ph type="ctrTitle"/>
          </p:nvPr>
        </p:nvSpPr>
        <p:spPr>
          <a:xfrm>
            <a:off x="6375721" y="2006084"/>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4" title="Subtitle"/>
          <p:cNvSpPr txBox="1"/>
          <p:nvPr>
            <p:ph idx="1" type="subTitle"/>
          </p:nvPr>
        </p:nvSpPr>
        <p:spPr>
          <a:xfrm>
            <a:off x="6375214" y="3640998"/>
            <a:ext cx="4854339" cy="125757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2E7A40"/>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cxnSp>
        <p:nvCxnSpPr>
          <p:cNvPr id="140" name="Google Shape;140;p24"/>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41" name="Shape 141"/>
        <p:cNvGrpSpPr/>
        <p:nvPr/>
      </p:nvGrpSpPr>
      <p:grpSpPr>
        <a:xfrm>
          <a:off x="0" y="0"/>
          <a:ext cx="0" cy="0"/>
          <a:chOff x="0" y="0"/>
          <a:chExt cx="0" cy="0"/>
        </a:xfrm>
      </p:grpSpPr>
      <p:sp>
        <p:nvSpPr>
          <p:cNvPr id="142" name="Google Shape;142;p25"/>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25"/>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25"/>
          <p:cNvSpPr/>
          <p:nvPr/>
        </p:nvSpPr>
        <p:spPr>
          <a:xfrm rot="-1641210">
            <a:off x="-637324" y="3588176"/>
            <a:ext cx="3860162" cy="1746952"/>
          </a:xfrm>
          <a:prstGeom prst="parallelogram">
            <a:avLst>
              <a:gd fmla="val 532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5" name="Google Shape;145;p25"/>
          <p:cNvCxnSpPr/>
          <p:nvPr/>
        </p:nvCxnSpPr>
        <p:spPr>
          <a:xfrm flipH="1" rot="10800000">
            <a:off x="0" y="1010090"/>
            <a:ext cx="1785257" cy="907506"/>
          </a:xfrm>
          <a:prstGeom prst="straightConnector1">
            <a:avLst/>
          </a:prstGeom>
          <a:noFill/>
          <a:ln cap="flat" cmpd="sng" w="9525">
            <a:solidFill>
              <a:srgbClr val="A5A5A5"/>
            </a:solidFill>
            <a:prstDash val="solid"/>
            <a:miter lim="800000"/>
            <a:headEnd len="sm" w="sm" type="none"/>
            <a:tailEnd len="sm" w="sm" type="none"/>
          </a:ln>
        </p:spPr>
      </p:cxnSp>
      <p:sp>
        <p:nvSpPr>
          <p:cNvPr id="146" name="Google Shape;146;p25" title="Title"/>
          <p:cNvSpPr txBox="1"/>
          <p:nvPr>
            <p:ph type="title"/>
          </p:nvPr>
        </p:nvSpPr>
        <p:spPr>
          <a:xfrm>
            <a:off x="6283842" y="1987420"/>
            <a:ext cx="4911633" cy="1789855"/>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000"/>
              <a:buFont typeface="Calibri"/>
              <a:buNone/>
              <a:defRPr b="1" sz="4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5" title="Subtitle"/>
          <p:cNvSpPr txBox="1"/>
          <p:nvPr>
            <p:ph idx="1" type="body"/>
          </p:nvPr>
        </p:nvSpPr>
        <p:spPr>
          <a:xfrm>
            <a:off x="6283842" y="3792046"/>
            <a:ext cx="4911633" cy="91058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rgbClr val="909090"/>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0" i="0" sz="1800" u="none" cap="none" strike="noStrike">
                <a:solidFill>
                  <a:srgbClr val="909090"/>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9pPr>
          </a:lstStyle>
          <a:p/>
        </p:txBody>
      </p:sp>
      <p:cxnSp>
        <p:nvCxnSpPr>
          <p:cNvPr id="148" name="Google Shape;148;p25"/>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49" name="Google Shape;149;p25"/>
          <p:cNvSpPr/>
          <p:nvPr/>
        </p:nvSpPr>
        <p:spPr>
          <a:xfrm>
            <a:off x="7754112" y="0"/>
            <a:ext cx="2258568" cy="742819"/>
          </a:xfrm>
          <a:prstGeom prst="parallelogram">
            <a:avLst>
              <a:gd fmla="val 19585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0" name="Google Shape;150;p25"/>
          <p:cNvCxnSpPr/>
          <p:nvPr/>
        </p:nvCxnSpPr>
        <p:spPr>
          <a:xfrm flipH="1" rot="10800000">
            <a:off x="0" y="408562"/>
            <a:ext cx="6595353" cy="3403148"/>
          </a:xfrm>
          <a:prstGeom prst="straightConnector1">
            <a:avLst/>
          </a:prstGeom>
          <a:noFill/>
          <a:ln cap="flat" cmpd="sng" w="9525">
            <a:solidFill>
              <a:srgbClr val="A5A5A5"/>
            </a:solidFill>
            <a:prstDash val="solid"/>
            <a:miter lim="800000"/>
            <a:headEnd len="sm" w="sm" type="none"/>
            <a:tailEnd len="sm" w="sm" type="none"/>
          </a:ln>
        </p:spPr>
      </p:cxnSp>
      <p:cxnSp>
        <p:nvCxnSpPr>
          <p:cNvPr id="151" name="Google Shape;151;p25"/>
          <p:cNvCxnSpPr/>
          <p:nvPr/>
        </p:nvCxnSpPr>
        <p:spPr>
          <a:xfrm flipH="1" rot="10800000">
            <a:off x="-17837" y="5266944"/>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52" name="Google Shape;152;p25"/>
          <p:cNvSpPr/>
          <p:nvPr/>
        </p:nvSpPr>
        <p:spPr>
          <a:xfrm rot="-1641210">
            <a:off x="-139035" y="3407045"/>
            <a:ext cx="1438399" cy="236580"/>
          </a:xfrm>
          <a:prstGeom prst="parallelogram">
            <a:avLst>
              <a:gd fmla="val 53218"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3" name="Shape 153"/>
        <p:cNvGrpSpPr/>
        <p:nvPr/>
      </p:nvGrpSpPr>
      <p:grpSpPr>
        <a:xfrm>
          <a:off x="0" y="0"/>
          <a:ext cx="0" cy="0"/>
          <a:chOff x="0" y="0"/>
          <a:chExt cx="0" cy="0"/>
        </a:xfrm>
      </p:grpSpPr>
      <p:sp>
        <p:nvSpPr>
          <p:cNvPr id="154" name="Google Shape;154;p26"/>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5" name="Google Shape;155;p26"/>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156" name="Google Shape;156;p26"/>
          <p:cNvGrpSpPr/>
          <p:nvPr/>
        </p:nvGrpSpPr>
        <p:grpSpPr>
          <a:xfrm flipH="1">
            <a:off x="7561328" y="0"/>
            <a:ext cx="4763978" cy="3541007"/>
            <a:chOff x="-124265" y="-2"/>
            <a:chExt cx="4763978" cy="3367272"/>
          </a:xfrm>
        </p:grpSpPr>
        <p:sp>
          <p:nvSpPr>
            <p:cNvPr id="157" name="Google Shape;157;p26"/>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8" name="Google Shape;158;p26"/>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59" name="Google Shape;159;p26"/>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0" name="Google Shape;160;p26"/>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161" name="Google Shape;161;p26"/>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6"/>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6"/>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4" name="Google Shape;164;p26"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6"/>
          <p:cNvSpPr txBox="1"/>
          <p:nvPr>
            <p:ph idx="1" type="body"/>
          </p:nvPr>
        </p:nvSpPr>
        <p:spPr>
          <a:xfrm>
            <a:off x="518678" y="1671924"/>
            <a:ext cx="10835122" cy="450503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66" name="Shape 166"/>
        <p:cNvGrpSpPr/>
        <p:nvPr/>
      </p:nvGrpSpPr>
      <p:grpSpPr>
        <a:xfrm>
          <a:off x="0" y="0"/>
          <a:ext cx="0" cy="0"/>
          <a:chOff x="0" y="0"/>
          <a:chExt cx="0" cy="0"/>
        </a:xfrm>
      </p:grpSpPr>
      <p:sp>
        <p:nvSpPr>
          <p:cNvPr id="167" name="Google Shape;167;p27"/>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8" name="Google Shape;168;p27"/>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169" name="Google Shape;169;p27"/>
          <p:cNvGrpSpPr/>
          <p:nvPr/>
        </p:nvGrpSpPr>
        <p:grpSpPr>
          <a:xfrm flipH="1">
            <a:off x="7561328" y="0"/>
            <a:ext cx="4763978" cy="3541007"/>
            <a:chOff x="-124265" y="-2"/>
            <a:chExt cx="4763978" cy="3367272"/>
          </a:xfrm>
        </p:grpSpPr>
        <p:sp>
          <p:nvSpPr>
            <p:cNvPr id="170" name="Google Shape;170;p27"/>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71" name="Google Shape;171;p27"/>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72" name="Google Shape;172;p27"/>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3" name="Google Shape;173;p27"/>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174" name="Google Shape;174;p27"/>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7"/>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7"/>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7" name="Google Shape;177;p27"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7"/>
          <p:cNvSpPr txBox="1"/>
          <p:nvPr>
            <p:ph idx="1" type="body"/>
          </p:nvPr>
        </p:nvSpPr>
        <p:spPr>
          <a:xfrm>
            <a:off x="529687" y="1651044"/>
            <a:ext cx="5181600" cy="452591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9" name="Google Shape;179;p27"/>
          <p:cNvSpPr txBox="1"/>
          <p:nvPr>
            <p:ph idx="2" type="body"/>
          </p:nvPr>
        </p:nvSpPr>
        <p:spPr>
          <a:xfrm>
            <a:off x="6172200" y="1651044"/>
            <a:ext cx="5181600" cy="452591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80" name="Shape 180"/>
        <p:cNvGrpSpPr/>
        <p:nvPr/>
      </p:nvGrpSpPr>
      <p:grpSpPr>
        <a:xfrm>
          <a:off x="0" y="0"/>
          <a:ext cx="0" cy="0"/>
          <a:chOff x="0" y="0"/>
          <a:chExt cx="0" cy="0"/>
        </a:xfrm>
      </p:grpSpPr>
      <p:sp>
        <p:nvSpPr>
          <p:cNvPr id="181" name="Google Shape;181;p28"/>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2" name="Google Shape;182;p28"/>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183" name="Google Shape;183;p28"/>
          <p:cNvGrpSpPr/>
          <p:nvPr/>
        </p:nvGrpSpPr>
        <p:grpSpPr>
          <a:xfrm flipH="1">
            <a:off x="7561328" y="0"/>
            <a:ext cx="4763978" cy="3541007"/>
            <a:chOff x="-124265" y="-2"/>
            <a:chExt cx="4763978" cy="3367272"/>
          </a:xfrm>
        </p:grpSpPr>
        <p:sp>
          <p:nvSpPr>
            <p:cNvPr id="184" name="Google Shape;184;p28"/>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5" name="Google Shape;185;p28"/>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86" name="Google Shape;186;p28"/>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7" name="Google Shape;187;p28"/>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188" name="Google Shape;188;p28"/>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28"/>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8"/>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1" name="Google Shape;191;p28"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28"/>
          <p:cNvSpPr txBox="1"/>
          <p:nvPr>
            <p:ph idx="1" type="body"/>
          </p:nvPr>
        </p:nvSpPr>
        <p:spPr>
          <a:xfrm>
            <a:off x="518678" y="1681163"/>
            <a:ext cx="538250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1"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3" name="Google Shape;193;p28"/>
          <p:cNvSpPr txBox="1"/>
          <p:nvPr>
            <p:ph idx="2"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94" name="Google Shape;194;p28"/>
          <p:cNvSpPr txBox="1"/>
          <p:nvPr>
            <p:ph idx="3"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5" name="Google Shape;195;p28"/>
          <p:cNvSpPr txBox="1"/>
          <p:nvPr>
            <p:ph idx="4" type="body"/>
          </p:nvPr>
        </p:nvSpPr>
        <p:spPr>
          <a:xfrm>
            <a:off x="518678" y="2505075"/>
            <a:ext cx="5391749" cy="36845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96" name="Shape 196"/>
        <p:cNvGrpSpPr/>
        <p:nvPr/>
      </p:nvGrpSpPr>
      <p:grpSpPr>
        <a:xfrm>
          <a:off x="0" y="0"/>
          <a:ext cx="0" cy="0"/>
          <a:chOff x="0" y="0"/>
          <a:chExt cx="0" cy="0"/>
        </a:xfrm>
      </p:grpSpPr>
      <p:sp>
        <p:nvSpPr>
          <p:cNvPr id="197" name="Google Shape;197;p29"/>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9"/>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9" name="Google Shape;199;p29"/>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200" name="Google Shape;200;p29"/>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201" name="Google Shape;201;p29" title="Title"/>
          <p:cNvSpPr txBox="1"/>
          <p:nvPr>
            <p:ph type="ctrTitle"/>
          </p:nvPr>
        </p:nvSpPr>
        <p:spPr>
          <a:xfrm>
            <a:off x="719170" y="4374036"/>
            <a:ext cx="5311516" cy="1327031"/>
          </a:xfrm>
          <a:prstGeom prst="rect">
            <a:avLst/>
          </a:prstGeom>
          <a:noFill/>
          <a:ln>
            <a:noFill/>
          </a:ln>
        </p:spPr>
        <p:txBody>
          <a:bodyPr anchorCtr="0" anchor="b" bIns="0" lIns="91425" spcFirstLastPara="1" rIns="91425" wrap="square" tIns="45700">
            <a:normAutofit/>
          </a:bodyPr>
          <a:lstStyle>
            <a:lvl1pPr lvl="0" algn="r">
              <a:lnSpc>
                <a:spcPct val="90000"/>
              </a:lnSpc>
              <a:spcBef>
                <a:spcPts val="0"/>
              </a:spcBef>
              <a:spcAft>
                <a:spcPts val="0"/>
              </a:spcAft>
              <a:buClr>
                <a:schemeClr val="accent1"/>
              </a:buClr>
              <a:buSzPts val="4300"/>
              <a:buFont typeface="Arial"/>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02" name="Google Shape;202;p29"/>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203" name="Google Shape;203;p29"/>
          <p:cNvSpPr txBox="1"/>
          <p:nvPr>
            <p:ph idx="1" type="body"/>
          </p:nvPr>
        </p:nvSpPr>
        <p:spPr>
          <a:xfrm>
            <a:off x="719170" y="5701069"/>
            <a:ext cx="5311516" cy="93150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04" name="Google Shape;204;p29"/>
          <p:cNvSpPr txBox="1"/>
          <p:nvPr>
            <p:ph idx="2" type="body"/>
          </p:nvPr>
        </p:nvSpPr>
        <p:spPr>
          <a:xfrm>
            <a:off x="6161316" y="2290713"/>
            <a:ext cx="5803672" cy="4341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5" name="Shape 205"/>
        <p:cNvGrpSpPr/>
        <p:nvPr/>
      </p:nvGrpSpPr>
      <p:grpSpPr>
        <a:xfrm>
          <a:off x="0" y="0"/>
          <a:ext cx="0" cy="0"/>
          <a:chOff x="0" y="0"/>
          <a:chExt cx="0" cy="0"/>
        </a:xfrm>
      </p:grpSpPr>
      <p:sp>
        <p:nvSpPr>
          <p:cNvPr id="206" name="Google Shape;206;p30"/>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30"/>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208" name="Google Shape;208;p30"/>
          <p:cNvGrpSpPr/>
          <p:nvPr/>
        </p:nvGrpSpPr>
        <p:grpSpPr>
          <a:xfrm flipH="1">
            <a:off x="7561328" y="0"/>
            <a:ext cx="4763978" cy="3541007"/>
            <a:chOff x="-124265" y="-2"/>
            <a:chExt cx="4763978" cy="3367272"/>
          </a:xfrm>
        </p:grpSpPr>
        <p:sp>
          <p:nvSpPr>
            <p:cNvPr id="209" name="Google Shape;209;p30"/>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10" name="Google Shape;210;p30"/>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211" name="Google Shape;211;p30"/>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2" name="Google Shape;212;p30"/>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30"/>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0"/>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5" name="Shape 215"/>
        <p:cNvGrpSpPr/>
        <p:nvPr/>
      </p:nvGrpSpPr>
      <p:grpSpPr>
        <a:xfrm>
          <a:off x="0" y="0"/>
          <a:ext cx="0" cy="0"/>
          <a:chOff x="0" y="0"/>
          <a:chExt cx="0" cy="0"/>
        </a:xfrm>
      </p:grpSpPr>
      <p:sp>
        <p:nvSpPr>
          <p:cNvPr id="216" name="Google Shape;216;p31"/>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31"/>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218" name="Google Shape;218;p31"/>
          <p:cNvGrpSpPr/>
          <p:nvPr/>
        </p:nvGrpSpPr>
        <p:grpSpPr>
          <a:xfrm flipH="1">
            <a:off x="7561328" y="0"/>
            <a:ext cx="4763978" cy="3541007"/>
            <a:chOff x="-124265" y="-2"/>
            <a:chExt cx="4763978" cy="3367272"/>
          </a:xfrm>
        </p:grpSpPr>
        <p:sp>
          <p:nvSpPr>
            <p:cNvPr id="219" name="Google Shape;219;p31"/>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20" name="Google Shape;220;p31"/>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221" name="Google Shape;221;p31"/>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2" name="Google Shape;222;p31"/>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31"/>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31"/>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5" name="Google Shape;225;p31"/>
          <p:cNvSpPr txBox="1"/>
          <p:nvPr>
            <p:ph type="title"/>
          </p:nvPr>
        </p:nvSpPr>
        <p:spPr>
          <a:xfrm>
            <a:off x="518678" y="209029"/>
            <a:ext cx="8330184" cy="1147968"/>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2" name="Shape 22"/>
        <p:cNvGrpSpPr/>
        <p:nvPr/>
      </p:nvGrpSpPr>
      <p:grpSpPr>
        <a:xfrm>
          <a:off x="0" y="0"/>
          <a:ext cx="0" cy="0"/>
          <a:chOff x="0" y="0"/>
          <a:chExt cx="0" cy="0"/>
        </a:xfrm>
      </p:grpSpPr>
      <p:sp>
        <p:nvSpPr>
          <p:cNvPr id="23" name="Google Shape;23;p14"/>
          <p:cNvSpPr txBox="1"/>
          <p:nvPr>
            <p:ph type="title"/>
          </p:nvPr>
        </p:nvSpPr>
        <p:spPr>
          <a:xfrm>
            <a:off x="518678" y="209029"/>
            <a:ext cx="10835122" cy="1147968"/>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26" name="Shape 226"/>
        <p:cNvGrpSpPr/>
        <p:nvPr/>
      </p:nvGrpSpPr>
      <p:grpSpPr>
        <a:xfrm>
          <a:off x="0" y="0"/>
          <a:ext cx="0" cy="0"/>
          <a:chOff x="0" y="0"/>
          <a:chExt cx="0" cy="0"/>
        </a:xfrm>
      </p:grpSpPr>
      <p:sp>
        <p:nvSpPr>
          <p:cNvPr id="227" name="Google Shape;227;p32"/>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32"/>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229" name="Google Shape;229;p32"/>
          <p:cNvGrpSpPr/>
          <p:nvPr/>
        </p:nvGrpSpPr>
        <p:grpSpPr>
          <a:xfrm flipH="1">
            <a:off x="7561328" y="0"/>
            <a:ext cx="4763978" cy="3541007"/>
            <a:chOff x="-124265" y="-2"/>
            <a:chExt cx="4763978" cy="3367272"/>
          </a:xfrm>
        </p:grpSpPr>
        <p:sp>
          <p:nvSpPr>
            <p:cNvPr id="230" name="Google Shape;230;p32"/>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1" name="Google Shape;231;p32"/>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232" name="Google Shape;232;p32"/>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3" name="Google Shape;233;p32"/>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32"/>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32"/>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32"/>
          <p:cNvSpPr txBox="1"/>
          <p:nvPr>
            <p:ph type="title"/>
          </p:nvPr>
        </p:nvSpPr>
        <p:spPr>
          <a:xfrm>
            <a:off x="518678" y="209029"/>
            <a:ext cx="8330184" cy="1147968"/>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2"/>
          <p:cNvSpPr txBox="1"/>
          <p:nvPr>
            <p:ph idx="1" type="body"/>
          </p:nvPr>
        </p:nvSpPr>
        <p:spPr>
          <a:xfrm>
            <a:off x="1526131" y="1979613"/>
            <a:ext cx="9139738" cy="28987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E7A40"/>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4" name="Shape 24"/>
        <p:cNvGrpSpPr/>
        <p:nvPr/>
      </p:nvGrpSpPr>
      <p:grpSpPr>
        <a:xfrm>
          <a:off x="0" y="0"/>
          <a:ext cx="0" cy="0"/>
          <a:chOff x="0" y="0"/>
          <a:chExt cx="0" cy="0"/>
        </a:xfrm>
      </p:grpSpPr>
      <p:sp>
        <p:nvSpPr>
          <p:cNvPr id="25" name="Google Shape;25;p15"/>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15"/>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7" name="Google Shape;27;p15"/>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28" name="Google Shape;28;p15"/>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29" name="Google Shape;29;p15" title="Title"/>
          <p:cNvSpPr txBox="1"/>
          <p:nvPr>
            <p:ph type="ctrTitle"/>
          </p:nvPr>
        </p:nvSpPr>
        <p:spPr>
          <a:xfrm>
            <a:off x="719170" y="4374036"/>
            <a:ext cx="5311516" cy="1327031"/>
          </a:xfrm>
          <a:prstGeom prst="rect">
            <a:avLst/>
          </a:prstGeom>
          <a:noFill/>
          <a:ln>
            <a:noFill/>
          </a:ln>
        </p:spPr>
        <p:txBody>
          <a:bodyPr anchorCtr="0" anchor="b" bIns="0" lIns="91425" spcFirstLastPara="1" rIns="91425" wrap="square" tIns="45700">
            <a:normAutofit/>
          </a:bodyPr>
          <a:lstStyle>
            <a:lvl1pPr lvl="0" algn="r">
              <a:lnSpc>
                <a:spcPct val="90000"/>
              </a:lnSpc>
              <a:spcBef>
                <a:spcPts val="0"/>
              </a:spcBef>
              <a:spcAft>
                <a:spcPts val="0"/>
              </a:spcAft>
              <a:buClr>
                <a:schemeClr val="accent1"/>
              </a:buClr>
              <a:buSzPts val="4300"/>
              <a:buFont typeface="Arial"/>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0" name="Google Shape;30;p15"/>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31" name="Google Shape;31;p15"/>
          <p:cNvSpPr txBox="1"/>
          <p:nvPr>
            <p:ph idx="1" type="body"/>
          </p:nvPr>
        </p:nvSpPr>
        <p:spPr>
          <a:xfrm>
            <a:off x="719170" y="5701069"/>
            <a:ext cx="5311516" cy="93150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32" name="Google Shape;32;p15"/>
          <p:cNvSpPr/>
          <p:nvPr>
            <p:ph idx="2" type="pic"/>
          </p:nvPr>
        </p:nvSpPr>
        <p:spPr>
          <a:xfrm>
            <a:off x="6249970" y="2271860"/>
            <a:ext cx="5715017" cy="4360714"/>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Image">
  <p:cSld name="Section Header with Image">
    <p:spTree>
      <p:nvGrpSpPr>
        <p:cNvPr id="33" name="Shape 33"/>
        <p:cNvGrpSpPr/>
        <p:nvPr/>
      </p:nvGrpSpPr>
      <p:grpSpPr>
        <a:xfrm>
          <a:off x="0" y="0"/>
          <a:ext cx="0" cy="0"/>
          <a:chOff x="0" y="0"/>
          <a:chExt cx="0" cy="0"/>
        </a:xfrm>
      </p:grpSpPr>
      <p:sp>
        <p:nvSpPr>
          <p:cNvPr id="34" name="Google Shape;34;p16"/>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 name="Google Shape;35;p16"/>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16"/>
          <p:cNvSpPr/>
          <p:nvPr/>
        </p:nvSpPr>
        <p:spPr>
          <a:xfrm rot="-1641210">
            <a:off x="-637324" y="3588176"/>
            <a:ext cx="3860162" cy="1746952"/>
          </a:xfrm>
          <a:prstGeom prst="parallelogram">
            <a:avLst>
              <a:gd fmla="val 532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7" name="Google Shape;37;p16"/>
          <p:cNvCxnSpPr/>
          <p:nvPr/>
        </p:nvCxnSpPr>
        <p:spPr>
          <a:xfrm flipH="1" rot="10800000">
            <a:off x="0" y="1010090"/>
            <a:ext cx="1785257" cy="907506"/>
          </a:xfrm>
          <a:prstGeom prst="straightConnector1">
            <a:avLst/>
          </a:prstGeom>
          <a:noFill/>
          <a:ln cap="flat" cmpd="sng" w="9525">
            <a:solidFill>
              <a:srgbClr val="A5A5A5"/>
            </a:solidFill>
            <a:prstDash val="solid"/>
            <a:miter lim="800000"/>
            <a:headEnd len="sm" w="sm" type="none"/>
            <a:tailEnd len="sm" w="sm" type="none"/>
          </a:ln>
        </p:spPr>
      </p:cxnSp>
      <p:sp>
        <p:nvSpPr>
          <p:cNvPr id="38" name="Google Shape;38;p16" title="Title"/>
          <p:cNvSpPr txBox="1"/>
          <p:nvPr>
            <p:ph type="title"/>
          </p:nvPr>
        </p:nvSpPr>
        <p:spPr>
          <a:xfrm>
            <a:off x="6283842" y="1987420"/>
            <a:ext cx="4911633" cy="1789855"/>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000"/>
              <a:buFont typeface="Calibri"/>
              <a:buNone/>
              <a:defRPr b="1" sz="4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title="Subtitle"/>
          <p:cNvSpPr txBox="1"/>
          <p:nvPr>
            <p:ph idx="1" type="body"/>
          </p:nvPr>
        </p:nvSpPr>
        <p:spPr>
          <a:xfrm>
            <a:off x="6283842" y="3792046"/>
            <a:ext cx="4911633" cy="91058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rgbClr val="909090"/>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0" i="0" sz="1800" u="none" cap="none" strike="noStrike">
                <a:solidFill>
                  <a:srgbClr val="909090"/>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9pPr>
          </a:lstStyle>
          <a:p/>
        </p:txBody>
      </p:sp>
      <p:cxnSp>
        <p:nvCxnSpPr>
          <p:cNvPr id="40" name="Google Shape;40;p16"/>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41" name="Google Shape;41;p16"/>
          <p:cNvSpPr/>
          <p:nvPr/>
        </p:nvSpPr>
        <p:spPr>
          <a:xfrm>
            <a:off x="7754112" y="0"/>
            <a:ext cx="2258568" cy="742819"/>
          </a:xfrm>
          <a:prstGeom prst="parallelogram">
            <a:avLst>
              <a:gd fmla="val 19585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2" name="Google Shape;42;p16"/>
          <p:cNvCxnSpPr/>
          <p:nvPr/>
        </p:nvCxnSpPr>
        <p:spPr>
          <a:xfrm flipH="1" rot="10800000">
            <a:off x="0" y="408562"/>
            <a:ext cx="6595353" cy="3403148"/>
          </a:xfrm>
          <a:prstGeom prst="straightConnector1">
            <a:avLst/>
          </a:prstGeom>
          <a:noFill/>
          <a:ln cap="flat" cmpd="sng" w="9525">
            <a:solidFill>
              <a:srgbClr val="A5A5A5"/>
            </a:solidFill>
            <a:prstDash val="solid"/>
            <a:miter lim="800000"/>
            <a:headEnd len="sm" w="sm" type="none"/>
            <a:tailEnd len="sm" w="sm" type="none"/>
          </a:ln>
        </p:spPr>
      </p:cxnSp>
      <p:sp>
        <p:nvSpPr>
          <p:cNvPr id="43" name="Google Shape;43;p16"/>
          <p:cNvSpPr/>
          <p:nvPr>
            <p:ph idx="2" type="pic"/>
          </p:nvPr>
        </p:nvSpPr>
        <p:spPr>
          <a:xfrm>
            <a:off x="1683398" y="860944"/>
            <a:ext cx="4428523" cy="5137089"/>
          </a:xfrm>
          <a:prstGeom prst="rect">
            <a:avLst/>
          </a:prstGeom>
          <a:noFill/>
          <a:ln>
            <a:noFill/>
          </a:ln>
        </p:spPr>
      </p:sp>
      <p:cxnSp>
        <p:nvCxnSpPr>
          <p:cNvPr id="44" name="Google Shape;44;p16"/>
          <p:cNvCxnSpPr/>
          <p:nvPr/>
        </p:nvCxnSpPr>
        <p:spPr>
          <a:xfrm flipH="1" rot="10800000">
            <a:off x="-17837" y="5266944"/>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45" name="Google Shape;45;p16"/>
          <p:cNvSpPr/>
          <p:nvPr/>
        </p:nvSpPr>
        <p:spPr>
          <a:xfrm rot="-1641210">
            <a:off x="-139035" y="3407045"/>
            <a:ext cx="1438399" cy="236580"/>
          </a:xfrm>
          <a:prstGeom prst="parallelogram">
            <a:avLst>
              <a:gd fmla="val 53218"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01">
  <p:cSld name="Text Layout 01">
    <p:spTree>
      <p:nvGrpSpPr>
        <p:cNvPr id="46" name="Shape 46"/>
        <p:cNvGrpSpPr/>
        <p:nvPr/>
      </p:nvGrpSpPr>
      <p:grpSpPr>
        <a:xfrm>
          <a:off x="0" y="0"/>
          <a:ext cx="0" cy="0"/>
          <a:chOff x="0" y="0"/>
          <a:chExt cx="0" cy="0"/>
        </a:xfrm>
      </p:grpSpPr>
      <p:sp>
        <p:nvSpPr>
          <p:cNvPr id="47" name="Google Shape;47;p17" title="Bullet Points"/>
          <p:cNvSpPr txBox="1"/>
          <p:nvPr>
            <p:ph idx="1" type="body"/>
          </p:nvPr>
        </p:nvSpPr>
        <p:spPr>
          <a:xfrm>
            <a:off x="531378" y="3129540"/>
            <a:ext cx="4942829" cy="295827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17"/>
          <p:cNvSpPr/>
          <p:nvPr/>
        </p:nvSpPr>
        <p:spPr>
          <a:xfrm rot="10800000">
            <a:off x="1839686" y="-6"/>
            <a:ext cx="10352314" cy="5638806"/>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 name="Google Shape;49;p17"/>
          <p:cNvSpPr/>
          <p:nvPr/>
        </p:nvSpPr>
        <p:spPr>
          <a:xfrm flipH="1">
            <a:off x="2978150" y="-5"/>
            <a:ext cx="4121150" cy="1308105"/>
          </a:xfrm>
          <a:prstGeom prst="parallelogram">
            <a:avLst>
              <a:gd fmla="val 18638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0" name="Google Shape;50;p17"/>
          <p:cNvCxnSpPr/>
          <p:nvPr/>
        </p:nvCxnSpPr>
        <p:spPr>
          <a:xfrm flipH="1" rot="10800000">
            <a:off x="6375400" y="5047077"/>
            <a:ext cx="1524574" cy="1803400"/>
          </a:xfrm>
          <a:prstGeom prst="straightConnector1">
            <a:avLst/>
          </a:prstGeom>
          <a:noFill/>
          <a:ln cap="flat" cmpd="sng" w="9525">
            <a:solidFill>
              <a:schemeClr val="accent2"/>
            </a:solidFill>
            <a:prstDash val="solid"/>
            <a:miter lim="800000"/>
            <a:headEnd len="sm" w="sm" type="none"/>
            <a:tailEnd len="sm" w="sm" type="none"/>
          </a:ln>
        </p:spPr>
      </p:cxnSp>
      <p:sp>
        <p:nvSpPr>
          <p:cNvPr id="51" name="Google Shape;51;p17" title="Subtitle"/>
          <p:cNvSpPr txBox="1"/>
          <p:nvPr>
            <p:ph idx="2" type="body"/>
          </p:nvPr>
        </p:nvSpPr>
        <p:spPr>
          <a:xfrm>
            <a:off x="531379" y="2496102"/>
            <a:ext cx="7342631"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rgbClr val="525252"/>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17" title="Title "/>
          <p:cNvSpPr txBox="1"/>
          <p:nvPr>
            <p:ph type="title"/>
          </p:nvPr>
        </p:nvSpPr>
        <p:spPr>
          <a:xfrm>
            <a:off x="531378" y="1241109"/>
            <a:ext cx="7342622" cy="1215566"/>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7"/>
          <p:cNvSpPr/>
          <p:nvPr>
            <p:ph idx="3" type="pic"/>
          </p:nvPr>
        </p:nvSpPr>
        <p:spPr>
          <a:xfrm>
            <a:off x="6604000" y="0"/>
            <a:ext cx="5588000" cy="6872249"/>
          </a:xfrm>
          <a:prstGeom prst="rect">
            <a:avLst/>
          </a:prstGeom>
          <a:solidFill>
            <a:srgbClr val="D8D8D8"/>
          </a:solidFill>
          <a:ln>
            <a:noFill/>
          </a:ln>
        </p:spPr>
      </p:sp>
      <p:sp>
        <p:nvSpPr>
          <p:cNvPr id="54" name="Google Shape;54;p17"/>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41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02">
  <p:cSld name="Text Layout 02">
    <p:spTree>
      <p:nvGrpSpPr>
        <p:cNvPr id="56" name="Shape 56"/>
        <p:cNvGrpSpPr/>
        <p:nvPr/>
      </p:nvGrpSpPr>
      <p:grpSpPr>
        <a:xfrm>
          <a:off x="0" y="0"/>
          <a:ext cx="0" cy="0"/>
          <a:chOff x="0" y="0"/>
          <a:chExt cx="0" cy="0"/>
        </a:xfrm>
      </p:grpSpPr>
      <p:sp>
        <p:nvSpPr>
          <p:cNvPr id="57" name="Google Shape;57;p18"/>
          <p:cNvSpPr/>
          <p:nvPr/>
        </p:nvSpPr>
        <p:spPr>
          <a:xfrm rot="10800000">
            <a:off x="1839686" y="-6"/>
            <a:ext cx="10352314" cy="5638806"/>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8" name="Google Shape;58;p18"/>
          <p:cNvSpPr/>
          <p:nvPr>
            <p:ph idx="2" type="pic"/>
          </p:nvPr>
        </p:nvSpPr>
        <p:spPr>
          <a:xfrm>
            <a:off x="6170177" y="1435100"/>
            <a:ext cx="6021821" cy="5422900"/>
          </a:xfrm>
          <a:prstGeom prst="rect">
            <a:avLst/>
          </a:prstGeom>
          <a:solidFill>
            <a:srgbClr val="D8D8D8"/>
          </a:solidFill>
          <a:ln>
            <a:noFill/>
          </a:ln>
        </p:spPr>
      </p:sp>
      <p:sp>
        <p:nvSpPr>
          <p:cNvPr id="59" name="Google Shape;59;p18" title="Bullet Points"/>
          <p:cNvSpPr txBox="1"/>
          <p:nvPr>
            <p:ph idx="1" type="body"/>
          </p:nvPr>
        </p:nvSpPr>
        <p:spPr>
          <a:xfrm>
            <a:off x="531378" y="3129540"/>
            <a:ext cx="4942829" cy="295827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18"/>
          <p:cNvSpPr/>
          <p:nvPr/>
        </p:nvSpPr>
        <p:spPr>
          <a:xfrm flipH="1">
            <a:off x="2978150" y="-5"/>
            <a:ext cx="4121150" cy="1308105"/>
          </a:xfrm>
          <a:prstGeom prst="parallelogram">
            <a:avLst>
              <a:gd fmla="val 18638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61" name="Google Shape;61;p18"/>
          <p:cNvCxnSpPr/>
          <p:nvPr/>
        </p:nvCxnSpPr>
        <p:spPr>
          <a:xfrm flipH="1" rot="10800000">
            <a:off x="10352314" y="1185452"/>
            <a:ext cx="1839685" cy="1633948"/>
          </a:xfrm>
          <a:prstGeom prst="straightConnector1">
            <a:avLst/>
          </a:prstGeom>
          <a:noFill/>
          <a:ln cap="flat" cmpd="sng" w="9525">
            <a:solidFill>
              <a:srgbClr val="D8D8D8"/>
            </a:solidFill>
            <a:prstDash val="solid"/>
            <a:miter lim="800000"/>
            <a:headEnd len="sm" w="sm" type="none"/>
            <a:tailEnd len="sm" w="sm" type="none"/>
          </a:ln>
        </p:spPr>
      </p:cxnSp>
      <p:sp>
        <p:nvSpPr>
          <p:cNvPr id="62" name="Google Shape;62;p18" title="Subtitle"/>
          <p:cNvSpPr txBox="1"/>
          <p:nvPr>
            <p:ph idx="3" type="body"/>
          </p:nvPr>
        </p:nvSpPr>
        <p:spPr>
          <a:xfrm>
            <a:off x="531379" y="2496102"/>
            <a:ext cx="7342621"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rgbClr val="525252"/>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 name="Google Shape;63;p18" title="Title "/>
          <p:cNvSpPr txBox="1"/>
          <p:nvPr>
            <p:ph type="title"/>
          </p:nvPr>
        </p:nvSpPr>
        <p:spPr>
          <a:xfrm>
            <a:off x="531378" y="1241109"/>
            <a:ext cx="7342622" cy="1215566"/>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8"/>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18"/>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400" u="none" cap="none" strike="noStrike">
                <a:solidFill>
                  <a:schemeClr val="lt1"/>
                </a:solidFill>
                <a:latin typeface="Arial Black"/>
                <a:ea typeface="Arial Black"/>
                <a:cs typeface="Arial Black"/>
                <a:sym typeface="Arial Black"/>
              </a:rPr>
              <a:t>FR</a:t>
            </a:r>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41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ion with Subtitle">
  <p:cSld name="Comparision with Subtitle">
    <p:spTree>
      <p:nvGrpSpPr>
        <p:cNvPr id="67" name="Shape 67"/>
        <p:cNvGrpSpPr/>
        <p:nvPr/>
      </p:nvGrpSpPr>
      <p:grpSpPr>
        <a:xfrm>
          <a:off x="0" y="0"/>
          <a:ext cx="0" cy="0"/>
          <a:chOff x="0" y="0"/>
          <a:chExt cx="0" cy="0"/>
        </a:xfrm>
      </p:grpSpPr>
      <p:sp>
        <p:nvSpPr>
          <p:cNvPr id="68" name="Google Shape;68;p19"/>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9" name="Google Shape;69;p19"/>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70" name="Google Shape;70;p19"/>
          <p:cNvGrpSpPr/>
          <p:nvPr/>
        </p:nvGrpSpPr>
        <p:grpSpPr>
          <a:xfrm flipH="1">
            <a:off x="7561328" y="0"/>
            <a:ext cx="4763978" cy="3541007"/>
            <a:chOff x="-124265" y="-2"/>
            <a:chExt cx="4763978" cy="3367272"/>
          </a:xfrm>
        </p:grpSpPr>
        <p:sp>
          <p:nvSpPr>
            <p:cNvPr id="71" name="Google Shape;71;p19"/>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72" name="Google Shape;72;p19"/>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73" name="Google Shape;73;p19"/>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4" name="Google Shape;74;p19"/>
          <p:cNvSpPr txBox="1"/>
          <p:nvPr>
            <p:ph idx="1" type="body"/>
          </p:nvPr>
        </p:nvSpPr>
        <p:spPr>
          <a:xfrm>
            <a:off x="520698" y="2104888"/>
            <a:ext cx="5475290" cy="781188"/>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100000"/>
              </a:lnSpc>
              <a:spcBef>
                <a:spcPts val="0"/>
              </a:spcBef>
              <a:spcAft>
                <a:spcPts val="0"/>
              </a:spcAft>
              <a:buClr>
                <a:srgbClr val="2E7A40"/>
              </a:buClr>
              <a:buSzPts val="2800"/>
              <a:buFont typeface="Arial"/>
              <a:buNone/>
              <a:defRPr b="1" i="0" sz="2800" u="none" cap="none" strike="noStrike">
                <a:solidFill>
                  <a:schemeClr val="accent2"/>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5" name="Google Shape;75;p19" title="Bullet Points"/>
          <p:cNvSpPr txBox="1"/>
          <p:nvPr>
            <p:ph idx="2" type="body"/>
          </p:nvPr>
        </p:nvSpPr>
        <p:spPr>
          <a:xfrm>
            <a:off x="520698" y="2886076"/>
            <a:ext cx="5475290" cy="323214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19"/>
          <p:cNvSpPr txBox="1"/>
          <p:nvPr>
            <p:ph idx="3" type="body"/>
          </p:nvPr>
        </p:nvSpPr>
        <p:spPr>
          <a:xfrm>
            <a:off x="6186713" y="2104888"/>
            <a:ext cx="5475600" cy="781188"/>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100000"/>
              </a:lnSpc>
              <a:spcBef>
                <a:spcPts val="1000"/>
              </a:spcBef>
              <a:spcAft>
                <a:spcPts val="0"/>
              </a:spcAft>
              <a:buClr>
                <a:srgbClr val="2E7A40"/>
              </a:buClr>
              <a:buSzPts val="2800"/>
              <a:buFont typeface="Arial"/>
              <a:buNone/>
              <a:defRPr b="1" i="0" sz="2800" u="none" cap="none" strike="noStrike">
                <a:solidFill>
                  <a:schemeClr val="accent2"/>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7" name="Google Shape;77;p19" title="Bullet Points"/>
          <p:cNvSpPr txBox="1"/>
          <p:nvPr>
            <p:ph idx="4" type="body"/>
          </p:nvPr>
        </p:nvSpPr>
        <p:spPr>
          <a:xfrm>
            <a:off x="6186713" y="2886076"/>
            <a:ext cx="5475600" cy="323214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9" title="Subtitle"/>
          <p:cNvSpPr txBox="1"/>
          <p:nvPr>
            <p:ph idx="5"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19"/>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80" name="Google Shape;80;p19"/>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19"/>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9"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rt">
  <p:cSld name="1_Chart">
    <p:spTree>
      <p:nvGrpSpPr>
        <p:cNvPr id="84" name="Shape 84"/>
        <p:cNvGrpSpPr/>
        <p:nvPr/>
      </p:nvGrpSpPr>
      <p:grpSpPr>
        <a:xfrm>
          <a:off x="0" y="0"/>
          <a:ext cx="0" cy="0"/>
          <a:chOff x="0" y="0"/>
          <a:chExt cx="0" cy="0"/>
        </a:xfrm>
      </p:grpSpPr>
      <p:sp>
        <p:nvSpPr>
          <p:cNvPr id="85" name="Google Shape;85;p20"/>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20"/>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87" name="Google Shape;87;p20"/>
          <p:cNvGrpSpPr/>
          <p:nvPr/>
        </p:nvGrpSpPr>
        <p:grpSpPr>
          <a:xfrm flipH="1">
            <a:off x="7561328" y="0"/>
            <a:ext cx="4763978" cy="3541007"/>
            <a:chOff x="-124265" y="-2"/>
            <a:chExt cx="4763978" cy="3367272"/>
          </a:xfrm>
        </p:grpSpPr>
        <p:sp>
          <p:nvSpPr>
            <p:cNvPr id="88" name="Google Shape;88;p20"/>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89" name="Google Shape;89;p20"/>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90" name="Google Shape;90;p20"/>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1" name="Google Shape;91;p20"/>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0" title="Subtitle"/>
          <p:cNvSpPr txBox="1"/>
          <p:nvPr>
            <p:ph idx="1"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20"/>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20"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2" type="body"/>
          </p:nvPr>
        </p:nvSpPr>
        <p:spPr>
          <a:xfrm>
            <a:off x="531814" y="2005762"/>
            <a:ext cx="5225764" cy="40838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20" title="Chart"/>
          <p:cNvSpPr/>
          <p:nvPr>
            <p:ph idx="3" type="chart"/>
          </p:nvPr>
        </p:nvSpPr>
        <p:spPr>
          <a:xfrm>
            <a:off x="5796114" y="2005762"/>
            <a:ext cx="5719397" cy="4084470"/>
          </a:xfrm>
          <a:prstGeom prst="rect">
            <a:avLst/>
          </a:prstGeom>
          <a:noFill/>
          <a:ln>
            <a:noFill/>
          </a:ln>
        </p:spPr>
        <p:txBody>
          <a:bodyPr anchorCtr="0" anchor="t" bIns="45700" lIns="91400" spcFirstLastPara="1" rIns="91400" wrap="square" tIns="45700">
            <a:noAutofit/>
          </a:bodyPr>
          <a:lstStyle>
            <a:lvl1pPr lvl="0" marR="0" rtl="0" algn="ctr">
              <a:lnSpc>
                <a:spcPct val="90000"/>
              </a:lnSpc>
              <a:spcBef>
                <a:spcPts val="1000"/>
              </a:spcBef>
              <a:spcAft>
                <a:spcPts val="0"/>
              </a:spcAft>
              <a:buClr>
                <a:srgbClr val="2E7A40"/>
              </a:buClr>
              <a:buSzPts val="2000"/>
              <a:buFont typeface="Arial"/>
              <a:buNone/>
              <a:defRPr b="0" i="0" sz="20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98" name="Shape 98"/>
        <p:cNvGrpSpPr/>
        <p:nvPr/>
      </p:nvGrpSpPr>
      <p:grpSpPr>
        <a:xfrm>
          <a:off x="0" y="0"/>
          <a:ext cx="0" cy="0"/>
          <a:chOff x="0" y="0"/>
          <a:chExt cx="0" cy="0"/>
        </a:xfrm>
      </p:grpSpPr>
      <p:sp>
        <p:nvSpPr>
          <p:cNvPr id="99" name="Google Shape;99;p21"/>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21"/>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101" name="Google Shape;101;p21"/>
          <p:cNvGrpSpPr/>
          <p:nvPr/>
        </p:nvGrpSpPr>
        <p:grpSpPr>
          <a:xfrm flipH="1">
            <a:off x="7561328" y="0"/>
            <a:ext cx="4763978" cy="3541007"/>
            <a:chOff x="-124265" y="-2"/>
            <a:chExt cx="4763978" cy="3367272"/>
          </a:xfrm>
        </p:grpSpPr>
        <p:sp>
          <p:nvSpPr>
            <p:cNvPr id="102" name="Google Shape;102;p21"/>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3" name="Google Shape;103;p21"/>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04" name="Google Shape;104;p21"/>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5" name="Google Shape;105;p21"/>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21" title="Subtitle"/>
          <p:cNvSpPr txBox="1"/>
          <p:nvPr>
            <p:ph idx="1"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21"/>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21"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1" title="Table"/>
          <p:cNvSpPr/>
          <p:nvPr>
            <p:ph idx="2" type="tbl"/>
          </p:nvPr>
        </p:nvSpPr>
        <p:spPr>
          <a:xfrm>
            <a:off x="531378" y="2664803"/>
            <a:ext cx="10993375" cy="3433180"/>
          </a:xfrm>
          <a:prstGeom prst="rect">
            <a:avLst/>
          </a:prstGeom>
          <a:noFill/>
          <a:ln>
            <a:noFill/>
          </a:ln>
        </p:spPr>
        <p:txBody>
          <a:bodyPr anchorCtr="0" anchor="t" bIns="45700" lIns="91400" spcFirstLastPara="1" rIns="91400" wrap="square" tIns="45700">
            <a:noAutofit/>
          </a:bodyPr>
          <a:lstStyle>
            <a:lvl1pPr lvl="0" marR="0" rtl="0" algn="ctr">
              <a:spcBef>
                <a:spcPts val="0"/>
              </a:spcBef>
              <a:spcAft>
                <a:spcPts val="0"/>
              </a:spcAft>
              <a:buClr>
                <a:schemeClr val="lt1"/>
              </a:buClr>
              <a:buSzPts val="2000"/>
              <a:buFont typeface="Calibri"/>
              <a:buNone/>
              <a:defRPr b="0" i="0" sz="2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2"/>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0" marR="0" rtl="0" algn="r">
              <a:spcBef>
                <a:spcPts val="0"/>
              </a:spcBef>
              <a:buNone/>
              <a:defRPr b="0" i="0" sz="1200" u="none" cap="none" strike="noStrike">
                <a:solidFill>
                  <a:schemeClr val="lt2"/>
                </a:solidFill>
                <a:latin typeface="Calibri"/>
                <a:ea typeface="Calibri"/>
                <a:cs typeface="Calibri"/>
                <a:sym typeface="Calibri"/>
              </a:defRPr>
            </a:lvl2pPr>
            <a:lvl3pPr indent="0" lvl="2" marL="0" marR="0" rtl="0" algn="r">
              <a:spcBef>
                <a:spcPts val="0"/>
              </a:spcBef>
              <a:buNone/>
              <a:defRPr b="0" i="0" sz="1200" u="none" cap="none" strike="noStrike">
                <a:solidFill>
                  <a:schemeClr val="lt2"/>
                </a:solidFill>
                <a:latin typeface="Calibri"/>
                <a:ea typeface="Calibri"/>
                <a:cs typeface="Calibri"/>
                <a:sym typeface="Calibri"/>
              </a:defRPr>
            </a:lvl3pPr>
            <a:lvl4pPr indent="0" lvl="3" marL="0" marR="0" rtl="0" algn="r">
              <a:spcBef>
                <a:spcPts val="0"/>
              </a:spcBef>
              <a:buNone/>
              <a:defRPr b="0" i="0" sz="1200" u="none" cap="none" strike="noStrike">
                <a:solidFill>
                  <a:schemeClr val="lt2"/>
                </a:solidFill>
                <a:latin typeface="Calibri"/>
                <a:ea typeface="Calibri"/>
                <a:cs typeface="Calibri"/>
                <a:sym typeface="Calibri"/>
              </a:defRPr>
            </a:lvl4pPr>
            <a:lvl5pPr indent="0" lvl="4" marL="0" marR="0" rtl="0" algn="r">
              <a:spcBef>
                <a:spcPts val="0"/>
              </a:spcBef>
              <a:buNone/>
              <a:defRPr b="0" i="0" sz="1200" u="none" cap="none" strike="noStrike">
                <a:solidFill>
                  <a:schemeClr val="lt2"/>
                </a:solidFill>
                <a:latin typeface="Calibri"/>
                <a:ea typeface="Calibri"/>
                <a:cs typeface="Calibri"/>
                <a:sym typeface="Calibri"/>
              </a:defRPr>
            </a:lvl5pPr>
            <a:lvl6pPr indent="0" lvl="5" marL="0" marR="0" rtl="0" algn="r">
              <a:spcBef>
                <a:spcPts val="0"/>
              </a:spcBef>
              <a:buNone/>
              <a:defRPr b="0" i="0" sz="1200" u="none" cap="none" strike="noStrike">
                <a:solidFill>
                  <a:schemeClr val="lt2"/>
                </a:solidFill>
                <a:latin typeface="Calibri"/>
                <a:ea typeface="Calibri"/>
                <a:cs typeface="Calibri"/>
                <a:sym typeface="Calibri"/>
              </a:defRPr>
            </a:lvl6pPr>
            <a:lvl7pPr indent="0" lvl="6" marL="0" marR="0" rtl="0" algn="r">
              <a:spcBef>
                <a:spcPts val="0"/>
              </a:spcBef>
              <a:buNone/>
              <a:defRPr b="0" i="0" sz="1200" u="none" cap="none" strike="noStrike">
                <a:solidFill>
                  <a:schemeClr val="lt2"/>
                </a:solidFill>
                <a:latin typeface="Calibri"/>
                <a:ea typeface="Calibri"/>
                <a:cs typeface="Calibri"/>
                <a:sym typeface="Calibri"/>
              </a:defRPr>
            </a:lvl7pPr>
            <a:lvl8pPr indent="0" lvl="7" marL="0" marR="0" rtl="0" algn="r">
              <a:spcBef>
                <a:spcPts val="0"/>
              </a:spcBef>
              <a:buNone/>
              <a:defRPr b="0" i="0" sz="1200" u="none" cap="none" strike="noStrike">
                <a:solidFill>
                  <a:schemeClr val="lt2"/>
                </a:solidFill>
                <a:latin typeface="Calibri"/>
                <a:ea typeface="Calibri"/>
                <a:cs typeface="Calibri"/>
                <a:sym typeface="Calibri"/>
              </a:defRPr>
            </a:lvl8pPr>
            <a:lvl9pPr indent="0" lvl="8" marL="0" marR="0" rtl="0" algn="r">
              <a:spcBef>
                <a:spcPts val="0"/>
              </a:spcBef>
              <a:buNone/>
              <a:defRPr b="0" i="0" sz="12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12"/>
          <p:cNvSpPr txBox="1"/>
          <p:nvPr>
            <p:ph type="title"/>
          </p:nvPr>
        </p:nvSpPr>
        <p:spPr>
          <a:xfrm>
            <a:off x="518678" y="209029"/>
            <a:ext cx="10835122" cy="1147968"/>
          </a:xfrm>
          <a:prstGeom prst="rect">
            <a:avLst/>
          </a:prstGeom>
          <a:noFill/>
          <a:ln>
            <a:noFill/>
          </a:ln>
        </p:spPr>
        <p:txBody>
          <a:bodyPr anchorCtr="0" anchor="b" bIns="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alibri"/>
              <a:buNone/>
              <a:defRPr b="1" i="0" sz="4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python-guide.org/writing/style/#:~:text=%20Code%20Style%20%C2%B6%20%201%20General%20concepts,version%20of%20PEP%208%20is%20also...%20More%20" TargetMode="External"/><Relationship Id="rId4" Type="http://schemas.openxmlformats.org/officeDocument/2006/relationships/hyperlink" Target="https://www.python.org/dev/peps/pep-0008/#pet-peev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
          <p:cNvSpPr/>
          <p:nvPr/>
        </p:nvSpPr>
        <p:spPr>
          <a:xfrm rot="-5400000">
            <a:off x="1331848" y="1214645"/>
            <a:ext cx="5137200" cy="4428600"/>
          </a:xfrm>
          <a:prstGeom prst="hexagon">
            <a:avLst>
              <a:gd fmla="val 25000" name="adj"/>
              <a:gd fmla="val 115470" name="vf"/>
            </a:avLst>
          </a:prstGeom>
          <a:solidFill>
            <a:srgbClr val="DBD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43" name="Google Shape;243;p1"/>
          <p:cNvPicPr preferRelativeResize="0"/>
          <p:nvPr>
            <p:ph idx="2" type="pic"/>
          </p:nvPr>
        </p:nvPicPr>
        <p:blipFill rotWithShape="1">
          <a:blip r:embed="rId3">
            <a:alphaModFix/>
          </a:blip>
          <a:srcRect b="0" l="6896" r="6896" t="0"/>
          <a:stretch/>
        </p:blipFill>
        <p:spPr>
          <a:xfrm>
            <a:off x="2523873" y="1832212"/>
            <a:ext cx="2753082" cy="3193576"/>
          </a:xfrm>
          <a:prstGeom prst="rect">
            <a:avLst/>
          </a:prstGeom>
          <a:noFill/>
          <a:ln>
            <a:noFill/>
          </a:ln>
        </p:spPr>
      </p:pic>
      <p:sp>
        <p:nvSpPr>
          <p:cNvPr id="244" name="Google Shape;244;p1"/>
          <p:cNvSpPr txBox="1"/>
          <p:nvPr>
            <p:ph type="ctrTitle"/>
          </p:nvPr>
        </p:nvSpPr>
        <p:spPr>
          <a:xfrm>
            <a:off x="6375721" y="2006084"/>
            <a:ext cx="4853573" cy="1616252"/>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300"/>
              <a:buFont typeface="Calibri"/>
              <a:buNone/>
            </a:pPr>
            <a:r>
              <a:rPr lang="en-US"/>
              <a:t>Praktikum</a:t>
            </a:r>
            <a:endParaRPr b="0"/>
          </a:p>
        </p:txBody>
      </p:sp>
      <p:sp>
        <p:nvSpPr>
          <p:cNvPr id="245" name="Google Shape;245;p1"/>
          <p:cNvSpPr txBox="1"/>
          <p:nvPr>
            <p:ph idx="1" type="subTitle"/>
          </p:nvPr>
        </p:nvSpPr>
        <p:spPr>
          <a:xfrm>
            <a:off x="6375214" y="3640998"/>
            <a:ext cx="4854339" cy="12575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a:latin typeface="Calibri"/>
                <a:ea typeface="Calibri"/>
                <a:cs typeface="Calibri"/>
                <a:sym typeface="Calibri"/>
              </a:rPr>
              <a:t>Pemrograman Interpreter</a:t>
            </a:r>
            <a:endParaRPr/>
          </a:p>
        </p:txBody>
      </p:sp>
      <p:sp>
        <p:nvSpPr>
          <p:cNvPr id="246" name="Google Shape;246;p1"/>
          <p:cNvSpPr txBox="1"/>
          <p:nvPr/>
        </p:nvSpPr>
        <p:spPr>
          <a:xfrm>
            <a:off x="6541263" y="5745029"/>
            <a:ext cx="4854339" cy="942374"/>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Calibri"/>
                <a:ea typeface="Calibri"/>
                <a:cs typeface="Calibri"/>
                <a:sym typeface="Calibri"/>
              </a:rPr>
              <a:t>Ardella Dean Awalia</a:t>
            </a:r>
            <a:endParaRPr b="0" i="0" sz="2000" u="none" cap="none" strike="noStrike">
              <a:solidFill>
                <a:schemeClr val="dk1"/>
              </a:solidFill>
              <a:latin typeface="Calibri"/>
              <a:ea typeface="Calibri"/>
              <a:cs typeface="Calibri"/>
              <a:sym typeface="Calibri"/>
            </a:endParaRPr>
          </a:p>
          <a:p>
            <a:pPr indent="0" lvl="0" marL="0" marR="0" rtl="0" algn="r">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Calibri"/>
                <a:ea typeface="Calibri"/>
                <a:cs typeface="Calibri"/>
                <a:sym typeface="Calibri"/>
              </a:rPr>
              <a:t>Imam Akbar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9"/>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9" name="Google Shape;319;p9"/>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Mode pada Python</a:t>
            </a:r>
            <a:endParaRPr/>
          </a:p>
        </p:txBody>
      </p:sp>
      <p:sp>
        <p:nvSpPr>
          <p:cNvPr id="320" name="Google Shape;320;p9"/>
          <p:cNvSpPr txBox="1"/>
          <p:nvPr/>
        </p:nvSpPr>
        <p:spPr>
          <a:xfrm>
            <a:off x="488699" y="2465662"/>
            <a:ext cx="4424495" cy="193931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Notebook</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Aplikasi berbasis web sebagai interface untuk menjalankan program python. Sangat memudahkan dalam mengeksekusi python dan fleksibel dalam merubah kode.</a:t>
            </a:r>
            <a:endParaRPr/>
          </a:p>
        </p:txBody>
      </p:sp>
      <p:pic>
        <p:nvPicPr>
          <p:cNvPr id="321" name="Google Shape;321;p9"/>
          <p:cNvPicPr preferRelativeResize="0"/>
          <p:nvPr/>
        </p:nvPicPr>
        <p:blipFill rotWithShape="1">
          <a:blip r:embed="rId3">
            <a:alphaModFix/>
          </a:blip>
          <a:srcRect b="0" l="0" r="0" t="0"/>
          <a:stretch/>
        </p:blipFill>
        <p:spPr>
          <a:xfrm>
            <a:off x="5268032" y="2240381"/>
            <a:ext cx="6400800" cy="367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0"/>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7" name="Google Shape;327;p10"/>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Style Guide pada Python</a:t>
            </a:r>
            <a:endParaRPr/>
          </a:p>
        </p:txBody>
      </p:sp>
      <p:sp>
        <p:nvSpPr>
          <p:cNvPr id="328" name="Google Shape;328;p10"/>
          <p:cNvSpPr txBox="1"/>
          <p:nvPr/>
        </p:nvSpPr>
        <p:spPr>
          <a:xfrm>
            <a:off x="893763" y="1733729"/>
            <a:ext cx="10460037" cy="38840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Indentasi</a:t>
            </a:r>
            <a:endParaRPr b="1" i="0" sz="1800" u="none" cap="none" strike="noStrike">
              <a:solidFill>
                <a:schemeClr val="dk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Gunakan 4 spasi pada setiap tingkatan indentasi.</a:t>
            </a:r>
            <a:endParaRPr/>
          </a:p>
          <a:p>
            <a:pPr indent="0" lvl="0" marL="0" marR="0" rtl="0" algn="l">
              <a:lnSpc>
                <a:spcPct val="150000"/>
              </a:lnSpc>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Python menggunakan indentasi untuk menulis kode bertingkat. Statement yang memiliki indentasi yang sama dan diletakkan secara berurutan dikenali sebagai blok statement oleh Python dan akan dijalankan secara berurutan.</a:t>
            </a:r>
            <a:endParaRPr/>
          </a:p>
          <a:p>
            <a:pPr indent="0" lvl="0" marL="0" marR="0" rtl="0" algn="l">
              <a:lnSpc>
                <a:spcPct val="150000"/>
              </a:lnSpc>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	</a:t>
            </a:r>
            <a:r>
              <a:rPr b="0" i="0" lang="en-US" sz="1400" u="none" cap="none" strike="noStrike">
                <a:solidFill>
                  <a:schemeClr val="dk1"/>
                </a:solidFill>
                <a:latin typeface="Courier New"/>
                <a:ea typeface="Courier New"/>
                <a:cs typeface="Courier New"/>
                <a:sym typeface="Courier New"/>
              </a:rPr>
              <a:t>Statement tingkat 1:</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Courier New"/>
                <a:ea typeface="Courier New"/>
                <a:cs typeface="Courier New"/>
                <a:sym typeface="Courier New"/>
              </a:rPr>
              <a:t>		Statement tingkat 2:</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Courier New"/>
                <a:ea typeface="Courier New"/>
                <a:cs typeface="Courier New"/>
                <a:sym typeface="Courier New"/>
              </a:rPr>
              <a:t>			Statement tingkat 3</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Courier New"/>
                <a:ea typeface="Courier New"/>
                <a:cs typeface="Courier New"/>
                <a:sym typeface="Courier New"/>
              </a:rPr>
              <a:t>			Statement tingkat 3 yang kedua</a:t>
            </a:r>
            <a:endParaRPr b="0" i="0" sz="14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b="0" i="0" lang="en-US" sz="1400" u="none" cap="none" strike="noStrike">
                <a:solidFill>
                  <a:schemeClr val="dk1"/>
                </a:solidFill>
                <a:latin typeface="Courier New"/>
                <a:ea typeface="Courier New"/>
                <a:cs typeface="Courier New"/>
                <a:sym typeface="Courier New"/>
              </a:rPr>
              <a:t>		Statement tingkat 2 yang kedua</a:t>
            </a:r>
            <a:endParaRPr b="0" i="0" sz="1400" u="none" cap="none" strike="noStrike">
              <a:solidFill>
                <a:schemeClr val="dk1"/>
              </a:solidFill>
              <a:latin typeface="Courier New"/>
              <a:ea typeface="Courier New"/>
              <a:cs typeface="Courier New"/>
              <a:sym typeface="Courier New"/>
            </a:endParaRPr>
          </a:p>
        </p:txBody>
      </p:sp>
      <p:sp>
        <p:nvSpPr>
          <p:cNvPr id="329" name="Google Shape;329;p10"/>
          <p:cNvSpPr txBox="1"/>
          <p:nvPr/>
        </p:nvSpPr>
        <p:spPr>
          <a:xfrm>
            <a:off x="4727813" y="6008121"/>
            <a:ext cx="6625987"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Code Style — The Hitchhiker's Guide to Python (python-guide.org)</a:t>
            </a:r>
            <a:endParaRPr b="0" i="0" sz="1800" u="none" cap="none" strike="noStrike">
              <a:solidFill>
                <a:schemeClr val="dk1"/>
              </a:solidFill>
              <a:latin typeface="Calibri"/>
              <a:ea typeface="Calibri"/>
              <a:cs typeface="Calibri"/>
              <a:sym typeface="Calibri"/>
            </a:endParaRPr>
          </a:p>
          <a:p>
            <a:pPr indent="0" lvl="0" marL="0" marR="0" rtl="0" algn="r">
              <a:spcBef>
                <a:spcPts val="0"/>
              </a:spcBef>
              <a:spcAft>
                <a:spcPts val="0"/>
              </a:spcAft>
              <a:buNone/>
            </a:pPr>
            <a:r>
              <a:rPr b="0" i="0" lang="en-US" sz="1800" u="sng" cap="none" strike="noStrike">
                <a:solidFill>
                  <a:schemeClr val="dk1"/>
                </a:solidFill>
                <a:latin typeface="Calibri"/>
                <a:ea typeface="Calibri"/>
                <a:cs typeface="Calibri"/>
                <a:sym typeface="Calibri"/>
                <a:hlinkClick r:id="rId4">
                  <a:extLst>
                    <a:ext uri="{A12FA001-AC4F-418D-AE19-62706E023703}">
                      <ahyp:hlinkClr val="tx"/>
                    </a:ext>
                  </a:extLst>
                </a:hlinkClick>
              </a:rPr>
              <a:t>PEP 8 -- Style Guide for Python Code | Python.org</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1"/>
          <p:cNvSpPr txBox="1"/>
          <p:nvPr>
            <p:ph type="ctrTitle"/>
          </p:nvPr>
        </p:nvSpPr>
        <p:spPr>
          <a:xfrm>
            <a:off x="719170" y="4374036"/>
            <a:ext cx="5311516" cy="1327031"/>
          </a:xfrm>
          <a:prstGeom prst="rect">
            <a:avLst/>
          </a:prstGeom>
          <a:noFill/>
          <a:ln>
            <a:noFill/>
          </a:ln>
        </p:spPr>
        <p:txBody>
          <a:bodyPr anchorCtr="0" anchor="b" bIns="0" lIns="91425" spcFirstLastPara="1" rIns="91425" wrap="square" tIns="45700">
            <a:normAutofit/>
          </a:bodyPr>
          <a:lstStyle/>
          <a:p>
            <a:pPr indent="0" lvl="0" marL="0" rtl="0" algn="r">
              <a:lnSpc>
                <a:spcPct val="90000"/>
              </a:lnSpc>
              <a:spcBef>
                <a:spcPts val="0"/>
              </a:spcBef>
              <a:spcAft>
                <a:spcPts val="0"/>
              </a:spcAft>
              <a:buClr>
                <a:schemeClr val="accent1"/>
              </a:buClr>
              <a:buSzPts val="4300"/>
              <a:buFont typeface="Arial"/>
              <a:buNone/>
            </a:pPr>
            <a:r>
              <a:rPr lang="en-US"/>
              <a:t>Thank You</a:t>
            </a:r>
            <a:endParaRPr/>
          </a:p>
        </p:txBody>
      </p:sp>
      <p:pic>
        <p:nvPicPr>
          <p:cNvPr id="335" name="Google Shape;335;p11"/>
          <p:cNvPicPr preferRelativeResize="0"/>
          <p:nvPr/>
        </p:nvPicPr>
        <p:blipFill rotWithShape="1">
          <a:blip r:embed="rId3">
            <a:alphaModFix/>
          </a:blip>
          <a:srcRect b="0" l="6896" r="6896" t="0"/>
          <a:stretch/>
        </p:blipFill>
        <p:spPr>
          <a:xfrm>
            <a:off x="10463692" y="5005313"/>
            <a:ext cx="1432426" cy="1661615"/>
          </a:xfrm>
          <a:custGeom>
            <a:rect b="b" l="l" r="r" t="t"/>
            <a:pathLst>
              <a:path extrusionOk="0" h="5137089" w="4428523">
                <a:moveTo>
                  <a:pt x="2214261" y="0"/>
                </a:moveTo>
                <a:lnTo>
                  <a:pt x="4428523" y="1107131"/>
                </a:lnTo>
                <a:lnTo>
                  <a:pt x="4428523" y="4029957"/>
                </a:lnTo>
                <a:lnTo>
                  <a:pt x="2214261" y="5137089"/>
                </a:lnTo>
                <a:lnTo>
                  <a:pt x="0" y="4029957"/>
                </a:lnTo>
                <a:lnTo>
                  <a:pt x="0" y="1107131"/>
                </a:ln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2" name="Google Shape;252;p2"/>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Kontrak Kuliah</a:t>
            </a:r>
            <a:endParaRPr>
              <a:solidFill>
                <a:schemeClr val="lt1"/>
              </a:solidFill>
            </a:endParaRPr>
          </a:p>
        </p:txBody>
      </p:sp>
      <p:graphicFrame>
        <p:nvGraphicFramePr>
          <p:cNvPr id="253" name="Google Shape;253;p2"/>
          <p:cNvGraphicFramePr/>
          <p:nvPr/>
        </p:nvGraphicFramePr>
        <p:xfrm>
          <a:off x="2032000" y="2346357"/>
          <a:ext cx="3000000" cy="3000000"/>
        </p:xfrm>
        <a:graphic>
          <a:graphicData uri="http://schemas.openxmlformats.org/drawingml/2006/table">
            <a:tbl>
              <a:tblPr bandRow="1" firstRow="1">
                <a:noFill/>
                <a:tableStyleId>{124AD43A-5A4C-4786-930C-CE5D083B18BA}</a:tableStyleId>
              </a:tblPr>
              <a:tblGrid>
                <a:gridCol w="4064000"/>
                <a:gridCol w="4064000"/>
              </a:tblGrid>
              <a:tr h="370850">
                <a:tc>
                  <a:txBody>
                    <a:bodyPr/>
                    <a:lstStyle/>
                    <a:p>
                      <a:pPr indent="0" lvl="0" marL="0" marR="0" rtl="0" algn="ctr">
                        <a:spcBef>
                          <a:spcPts val="0"/>
                        </a:spcBef>
                        <a:spcAft>
                          <a:spcPts val="0"/>
                        </a:spcAft>
                        <a:buNone/>
                      </a:pPr>
                      <a:r>
                        <a:rPr lang="en-US" sz="1800" u="none" cap="none" strike="noStrike"/>
                        <a:t>Kegiatan</a:t>
                      </a:r>
                      <a:endParaRPr sz="1800" u="none" cap="none" strike="noStrike"/>
                    </a:p>
                  </a:txBody>
                  <a:tcPr marT="45725" marB="45725" marR="91450" marL="91450">
                    <a:solidFill>
                      <a:srgbClr val="437EAE"/>
                    </a:solidFill>
                  </a:tcPr>
                </a:tc>
                <a:tc>
                  <a:txBody>
                    <a:bodyPr/>
                    <a:lstStyle/>
                    <a:p>
                      <a:pPr indent="0" lvl="0" marL="0" marR="0" rtl="0" algn="ctr">
                        <a:spcBef>
                          <a:spcPts val="0"/>
                        </a:spcBef>
                        <a:spcAft>
                          <a:spcPts val="0"/>
                        </a:spcAft>
                        <a:buNone/>
                      </a:pPr>
                      <a:r>
                        <a:rPr b="1" lang="en-US" sz="1800" u="none" cap="none" strike="noStrike"/>
                        <a:t>Persentase</a:t>
                      </a:r>
                      <a:endParaRPr b="1" sz="1800" u="none" cap="none" strike="noStrike"/>
                    </a:p>
                  </a:txBody>
                  <a:tcPr marT="45725" marB="45725" marR="91450" marL="91450">
                    <a:solidFill>
                      <a:srgbClr val="437EAE"/>
                    </a:solidFill>
                  </a:tcPr>
                </a:tc>
              </a:tr>
              <a:tr h="370850">
                <a:tc>
                  <a:txBody>
                    <a:bodyPr/>
                    <a:lstStyle/>
                    <a:p>
                      <a:pPr indent="0" lvl="0" marL="0" marR="0" rtl="0" algn="ctr">
                        <a:spcBef>
                          <a:spcPts val="0"/>
                        </a:spcBef>
                        <a:spcAft>
                          <a:spcPts val="0"/>
                        </a:spcAft>
                        <a:buNone/>
                      </a:pPr>
                      <a:r>
                        <a:rPr lang="en-US" sz="1800" u="none" cap="none" strike="noStrike"/>
                        <a:t>Post Test</a:t>
                      </a:r>
                      <a:endParaRPr/>
                    </a:p>
                  </a:txBody>
                  <a:tcPr marT="45725" marB="45725" marR="91450" marL="91450"/>
                </a:tc>
                <a:tc>
                  <a:txBody>
                    <a:bodyPr/>
                    <a:lstStyle/>
                    <a:p>
                      <a:pPr indent="0" lvl="0" marL="0" marR="0" rtl="0" algn="ctr">
                        <a:spcBef>
                          <a:spcPts val="0"/>
                        </a:spcBef>
                        <a:spcAft>
                          <a:spcPts val="0"/>
                        </a:spcAft>
                        <a:buNone/>
                      </a:pPr>
                      <a:r>
                        <a:rPr lang="en-US" sz="1800"/>
                        <a:t>15</a:t>
                      </a:r>
                      <a:r>
                        <a:rPr lang="en-US" sz="1800" u="none" cap="none" strike="noStrike"/>
                        <a:t>%</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Kuis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a:t>20</a:t>
                      </a:r>
                      <a:r>
                        <a:rPr lang="en-US" sz="1800" u="none" cap="none" strike="noStrike"/>
                        <a:t>%</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Tugas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a:t>
                      </a:r>
                      <a:r>
                        <a:rPr lang="en-US" sz="1800"/>
                        <a:t>0</a:t>
                      </a:r>
                      <a:r>
                        <a:rPr lang="en-US" sz="1800" u="none" cap="none" strike="noStrike"/>
                        <a:t>%</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UTP</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2</a:t>
                      </a:r>
                      <a:r>
                        <a:rPr lang="en-US" sz="1800"/>
                        <a:t>0</a:t>
                      </a:r>
                      <a:r>
                        <a:rPr lang="en-US" sz="1800" u="none" cap="none" strike="noStrike"/>
                        <a:t>%</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UAP</a:t>
                      </a:r>
                      <a:endParaRPr/>
                    </a:p>
                  </a:txBody>
                  <a:tcPr marT="45725" marB="45725" marR="91450" marL="91450"/>
                </a:tc>
                <a:tc>
                  <a:txBody>
                    <a:bodyPr/>
                    <a:lstStyle/>
                    <a:p>
                      <a:pPr indent="0" lvl="0" marL="0" marR="0" rtl="0" algn="ctr">
                        <a:spcBef>
                          <a:spcPts val="0"/>
                        </a:spcBef>
                        <a:spcAft>
                          <a:spcPts val="0"/>
                        </a:spcAft>
                        <a:buNone/>
                      </a:pPr>
                      <a:r>
                        <a:rPr lang="en-US" sz="1800"/>
                        <a:t>25</a:t>
                      </a:r>
                      <a:r>
                        <a:rPr lang="en-US" sz="1800" u="none" cap="none" strike="noStrike"/>
                        <a:t>%</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solidFill>
                            <a:schemeClr val="lt1"/>
                          </a:solidFill>
                        </a:rPr>
                        <a:t>Total</a:t>
                      </a:r>
                      <a:endParaRPr/>
                    </a:p>
                  </a:txBody>
                  <a:tcPr marT="45725" marB="45725" marR="91450" marL="91450">
                    <a:solidFill>
                      <a:srgbClr val="437EAE"/>
                    </a:solidFill>
                  </a:tcPr>
                </a:tc>
                <a:tc>
                  <a:txBody>
                    <a:bodyPr/>
                    <a:lstStyle/>
                    <a:p>
                      <a:pPr indent="0" lvl="0" marL="0" marR="0" rtl="0" algn="ctr">
                        <a:spcBef>
                          <a:spcPts val="0"/>
                        </a:spcBef>
                        <a:spcAft>
                          <a:spcPts val="0"/>
                        </a:spcAft>
                        <a:buNone/>
                      </a:pPr>
                      <a:r>
                        <a:rPr lang="en-US" sz="1800" u="none" cap="none" strike="noStrike">
                          <a:solidFill>
                            <a:schemeClr val="lt1"/>
                          </a:solidFill>
                        </a:rPr>
                        <a:t>100%</a:t>
                      </a:r>
                      <a:endParaRPr/>
                    </a:p>
                  </a:txBody>
                  <a:tcPr marT="45725" marB="45725" marR="91450" marL="91450">
                    <a:solidFill>
                      <a:srgbClr val="437EAE"/>
                    </a:solidFill>
                  </a:tcPr>
                </a:tc>
              </a:tr>
            </a:tbl>
          </a:graphicData>
        </a:graphic>
      </p:graphicFrame>
      <p:graphicFrame>
        <p:nvGraphicFramePr>
          <p:cNvPr id="254" name="Google Shape;254;p2"/>
          <p:cNvGraphicFramePr/>
          <p:nvPr/>
        </p:nvGraphicFramePr>
        <p:xfrm>
          <a:off x="2032000" y="5374776"/>
          <a:ext cx="3000000" cy="3000000"/>
        </p:xfrm>
        <a:graphic>
          <a:graphicData uri="http://schemas.openxmlformats.org/drawingml/2006/table">
            <a:tbl>
              <a:tblPr bandRow="1" firstRow="1" lastRow="1">
                <a:noFill/>
                <a:tableStyleId>{124AD43A-5A4C-4786-930C-CE5D083B18BA}</a:tableStyleId>
              </a:tblPr>
              <a:tblGrid>
                <a:gridCol w="4064000"/>
                <a:gridCol w="4064000"/>
              </a:tblGrid>
              <a:tr h="370850">
                <a:tc>
                  <a:txBody>
                    <a:bodyPr/>
                    <a:lstStyle/>
                    <a:p>
                      <a:pPr indent="0" lvl="0" marL="0" marR="0" rtl="0" algn="ctr">
                        <a:spcBef>
                          <a:spcPts val="0"/>
                        </a:spcBef>
                        <a:spcAft>
                          <a:spcPts val="0"/>
                        </a:spcAft>
                        <a:buNone/>
                      </a:pPr>
                      <a:r>
                        <a:rPr lang="en-US" sz="1800" u="none" cap="none" strike="noStrike"/>
                        <a:t>Nilai Akhir</a:t>
                      </a:r>
                      <a:endParaRPr b="0" i="0"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Total * Persentase Kehadiran</a:t>
                      </a:r>
                      <a:endParaRPr b="0" i="0" sz="1800" u="none" cap="none" strike="noStrike">
                        <a:latin typeface="Arial"/>
                        <a:ea typeface="Arial"/>
                        <a:cs typeface="Arial"/>
                        <a:sym typeface="Arial"/>
                      </a:endParaRPr>
                    </a:p>
                  </a:txBody>
                  <a:tcPr marT="45725" marB="45725" marR="91450" marL="91450"/>
                </a:tc>
              </a:tr>
            </a:tbl>
          </a:graphicData>
        </a:graphic>
      </p:graphicFrame>
      <p:sp>
        <p:nvSpPr>
          <p:cNvPr id="255" name="Google Shape;255;p2"/>
          <p:cNvSpPr txBox="1"/>
          <p:nvPr/>
        </p:nvSpPr>
        <p:spPr>
          <a:xfrm>
            <a:off x="529686" y="1709352"/>
            <a:ext cx="6760800" cy="83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lang="en-US" sz="2800">
                <a:solidFill>
                  <a:schemeClr val="dk1"/>
                </a:solidFill>
                <a:latin typeface="Quattrocento Sans"/>
                <a:ea typeface="Quattrocento Sans"/>
                <a:cs typeface="Quattrocento Sans"/>
                <a:sym typeface="Quattrocento Sans"/>
              </a:rPr>
              <a:t>Kelas AB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eec9666a5d_0_0"/>
          <p:cNvSpPr/>
          <p:nvPr/>
        </p:nvSpPr>
        <p:spPr>
          <a:xfrm>
            <a:off x="0" y="0"/>
            <a:ext cx="12192000" cy="1356900"/>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1" name="Google Shape;261;geec9666a5d_0_0"/>
          <p:cNvSpPr txBox="1"/>
          <p:nvPr>
            <p:ph type="title"/>
          </p:nvPr>
        </p:nvSpPr>
        <p:spPr>
          <a:xfrm>
            <a:off x="518678" y="209029"/>
            <a:ext cx="10835100" cy="1148100"/>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Kontrak Kuliah</a:t>
            </a:r>
            <a:endParaRPr>
              <a:solidFill>
                <a:schemeClr val="lt1"/>
              </a:solidFill>
            </a:endParaRPr>
          </a:p>
        </p:txBody>
      </p:sp>
      <p:graphicFrame>
        <p:nvGraphicFramePr>
          <p:cNvPr id="262" name="Google Shape;262;geec9666a5d_0_0"/>
          <p:cNvGraphicFramePr/>
          <p:nvPr/>
        </p:nvGraphicFramePr>
        <p:xfrm>
          <a:off x="2032000" y="2346357"/>
          <a:ext cx="3000000" cy="3000000"/>
        </p:xfrm>
        <a:graphic>
          <a:graphicData uri="http://schemas.openxmlformats.org/drawingml/2006/table">
            <a:tbl>
              <a:tblPr bandRow="1" firstRow="1">
                <a:noFill/>
                <a:tableStyleId>{124AD43A-5A4C-4786-930C-CE5D083B18BA}</a:tableStyleId>
              </a:tblPr>
              <a:tblGrid>
                <a:gridCol w="4064000"/>
                <a:gridCol w="4064000"/>
              </a:tblGrid>
              <a:tr h="370850">
                <a:tc>
                  <a:txBody>
                    <a:bodyPr/>
                    <a:lstStyle/>
                    <a:p>
                      <a:pPr indent="0" lvl="0" marL="0" marR="0" rtl="0" algn="ctr">
                        <a:spcBef>
                          <a:spcPts val="0"/>
                        </a:spcBef>
                        <a:spcAft>
                          <a:spcPts val="0"/>
                        </a:spcAft>
                        <a:buNone/>
                      </a:pPr>
                      <a:r>
                        <a:rPr lang="en-US" sz="1800" u="none" cap="none" strike="noStrike"/>
                        <a:t>Kegiatan</a:t>
                      </a:r>
                      <a:endParaRPr sz="1800" u="none" cap="none" strike="noStrike"/>
                    </a:p>
                  </a:txBody>
                  <a:tcPr marT="45725" marB="45725" marR="91450" marL="91450">
                    <a:solidFill>
                      <a:srgbClr val="437EAE"/>
                    </a:solidFill>
                  </a:tcPr>
                </a:tc>
                <a:tc>
                  <a:txBody>
                    <a:bodyPr/>
                    <a:lstStyle/>
                    <a:p>
                      <a:pPr indent="0" lvl="0" marL="0" marR="0" rtl="0" algn="ctr">
                        <a:spcBef>
                          <a:spcPts val="0"/>
                        </a:spcBef>
                        <a:spcAft>
                          <a:spcPts val="0"/>
                        </a:spcAft>
                        <a:buNone/>
                      </a:pPr>
                      <a:r>
                        <a:rPr b="1" lang="en-US" sz="1800" u="none" cap="none" strike="noStrike"/>
                        <a:t>Persentase</a:t>
                      </a:r>
                      <a:endParaRPr b="1" sz="1800" u="none" cap="none" strike="noStrike"/>
                    </a:p>
                  </a:txBody>
                  <a:tcPr marT="45725" marB="45725" marR="91450" marL="91450">
                    <a:solidFill>
                      <a:srgbClr val="437EAE"/>
                    </a:solidFill>
                  </a:tcPr>
                </a:tc>
              </a:tr>
              <a:tr h="370850">
                <a:tc>
                  <a:txBody>
                    <a:bodyPr/>
                    <a:lstStyle/>
                    <a:p>
                      <a:pPr indent="0" lvl="0" marL="0" marR="0" rtl="0" algn="ctr">
                        <a:spcBef>
                          <a:spcPts val="0"/>
                        </a:spcBef>
                        <a:spcAft>
                          <a:spcPts val="0"/>
                        </a:spcAft>
                        <a:buNone/>
                      </a:pPr>
                      <a:r>
                        <a:rPr lang="en-US" sz="1800" u="none" cap="none" strike="noStrike"/>
                        <a:t>Post Test</a:t>
                      </a:r>
                      <a:endParaRPr/>
                    </a:p>
                  </a:txBody>
                  <a:tcPr marT="45725" marB="45725" marR="91450" marL="91450"/>
                </a:tc>
                <a:tc>
                  <a:txBody>
                    <a:bodyPr/>
                    <a:lstStyle/>
                    <a:p>
                      <a:pPr indent="0" lvl="0" marL="0" marR="0" rtl="0" algn="ctr">
                        <a:spcBef>
                          <a:spcPts val="0"/>
                        </a:spcBef>
                        <a:spcAft>
                          <a:spcPts val="0"/>
                        </a:spcAft>
                        <a:buNone/>
                      </a:pPr>
                      <a:r>
                        <a:rPr lang="en-US" sz="1800"/>
                        <a:t>10</a:t>
                      </a:r>
                      <a:r>
                        <a:rPr lang="en-US" sz="1800" u="none" cap="none" strike="noStrike"/>
                        <a:t>%</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Kuis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a:t>1</a:t>
                      </a:r>
                      <a:r>
                        <a:rPr lang="en-US" sz="1800"/>
                        <a:t>0</a:t>
                      </a:r>
                      <a:r>
                        <a:rPr lang="en-US" sz="1800" u="none" cap="none" strike="noStrike"/>
                        <a:t>%</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Tugas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a:t>
                      </a:r>
                      <a:r>
                        <a:rPr lang="en-US" sz="1800"/>
                        <a:t>5</a:t>
                      </a:r>
                      <a:r>
                        <a:rPr lang="en-US" sz="1800" u="none" cap="none" strike="noStrike"/>
                        <a:t>%</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UTP</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2</a:t>
                      </a:r>
                      <a:r>
                        <a:rPr lang="en-US" sz="1800"/>
                        <a:t>5</a:t>
                      </a:r>
                      <a:r>
                        <a:rPr lang="en-US" sz="1800" u="none" cap="none" strike="noStrike"/>
                        <a:t>%</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UAP</a:t>
                      </a:r>
                      <a:endParaRPr/>
                    </a:p>
                  </a:txBody>
                  <a:tcPr marT="45725" marB="45725" marR="91450" marL="91450"/>
                </a:tc>
                <a:tc>
                  <a:txBody>
                    <a:bodyPr/>
                    <a:lstStyle/>
                    <a:p>
                      <a:pPr indent="0" lvl="0" marL="0" marR="0" rtl="0" algn="ctr">
                        <a:spcBef>
                          <a:spcPts val="0"/>
                        </a:spcBef>
                        <a:spcAft>
                          <a:spcPts val="0"/>
                        </a:spcAft>
                        <a:buNone/>
                      </a:pPr>
                      <a:r>
                        <a:rPr lang="en-US" sz="1800"/>
                        <a:t>30</a:t>
                      </a:r>
                      <a:r>
                        <a:rPr lang="en-US" sz="1800" u="none" cap="none" strike="noStrike"/>
                        <a:t>%</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solidFill>
                            <a:schemeClr val="lt1"/>
                          </a:solidFill>
                        </a:rPr>
                        <a:t>Total</a:t>
                      </a:r>
                      <a:endParaRPr/>
                    </a:p>
                  </a:txBody>
                  <a:tcPr marT="45725" marB="45725" marR="91450" marL="91450">
                    <a:solidFill>
                      <a:srgbClr val="437EAE"/>
                    </a:solidFill>
                  </a:tcPr>
                </a:tc>
                <a:tc>
                  <a:txBody>
                    <a:bodyPr/>
                    <a:lstStyle/>
                    <a:p>
                      <a:pPr indent="0" lvl="0" marL="0" marR="0" rtl="0" algn="ctr">
                        <a:spcBef>
                          <a:spcPts val="0"/>
                        </a:spcBef>
                        <a:spcAft>
                          <a:spcPts val="0"/>
                        </a:spcAft>
                        <a:buNone/>
                      </a:pPr>
                      <a:r>
                        <a:rPr lang="en-US" sz="1800" u="none" cap="none" strike="noStrike">
                          <a:solidFill>
                            <a:schemeClr val="lt1"/>
                          </a:solidFill>
                        </a:rPr>
                        <a:t>100%</a:t>
                      </a:r>
                      <a:endParaRPr/>
                    </a:p>
                  </a:txBody>
                  <a:tcPr marT="45725" marB="45725" marR="91450" marL="91450">
                    <a:solidFill>
                      <a:srgbClr val="437EAE"/>
                    </a:solidFill>
                  </a:tcPr>
                </a:tc>
              </a:tr>
            </a:tbl>
          </a:graphicData>
        </a:graphic>
      </p:graphicFrame>
      <p:graphicFrame>
        <p:nvGraphicFramePr>
          <p:cNvPr id="263" name="Google Shape;263;geec9666a5d_0_0"/>
          <p:cNvGraphicFramePr/>
          <p:nvPr/>
        </p:nvGraphicFramePr>
        <p:xfrm>
          <a:off x="2032000" y="5374776"/>
          <a:ext cx="3000000" cy="3000000"/>
        </p:xfrm>
        <a:graphic>
          <a:graphicData uri="http://schemas.openxmlformats.org/drawingml/2006/table">
            <a:tbl>
              <a:tblPr bandRow="1" firstRow="1" lastRow="1">
                <a:noFill/>
                <a:tableStyleId>{124AD43A-5A4C-4786-930C-CE5D083B18BA}</a:tableStyleId>
              </a:tblPr>
              <a:tblGrid>
                <a:gridCol w="4064000"/>
                <a:gridCol w="4064000"/>
              </a:tblGrid>
              <a:tr h="370850">
                <a:tc>
                  <a:txBody>
                    <a:bodyPr/>
                    <a:lstStyle/>
                    <a:p>
                      <a:pPr indent="0" lvl="0" marL="0" marR="0" rtl="0" algn="ctr">
                        <a:spcBef>
                          <a:spcPts val="0"/>
                        </a:spcBef>
                        <a:spcAft>
                          <a:spcPts val="0"/>
                        </a:spcAft>
                        <a:buNone/>
                      </a:pPr>
                      <a:r>
                        <a:rPr lang="en-US" sz="1800" u="none" cap="none" strike="noStrike"/>
                        <a:t>Nilai Akhir</a:t>
                      </a:r>
                      <a:endParaRPr b="0" i="0"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Total * Persentase Kehadiran</a:t>
                      </a:r>
                      <a:endParaRPr b="0" i="0" sz="1800" u="none" cap="none" strike="noStrike">
                        <a:latin typeface="Arial"/>
                        <a:ea typeface="Arial"/>
                        <a:cs typeface="Arial"/>
                        <a:sym typeface="Arial"/>
                      </a:endParaRPr>
                    </a:p>
                  </a:txBody>
                  <a:tcPr marT="45725" marB="45725" marR="91450" marL="91450"/>
                </a:tc>
              </a:tr>
            </a:tbl>
          </a:graphicData>
        </a:graphic>
      </p:graphicFrame>
      <p:sp>
        <p:nvSpPr>
          <p:cNvPr id="264" name="Google Shape;264;geec9666a5d_0_0"/>
          <p:cNvSpPr txBox="1"/>
          <p:nvPr/>
        </p:nvSpPr>
        <p:spPr>
          <a:xfrm>
            <a:off x="529686" y="1709352"/>
            <a:ext cx="6760800" cy="83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lang="en-US" sz="2800">
                <a:solidFill>
                  <a:schemeClr val="dk1"/>
                </a:solidFill>
                <a:latin typeface="Quattrocento Sans"/>
                <a:ea typeface="Quattrocento Sans"/>
                <a:cs typeface="Quattrocento Sans"/>
                <a:sym typeface="Quattrocento Sans"/>
              </a:rPr>
              <a:t>Kelas CD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0" name="Google Shape;270;p3"/>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Materi</a:t>
            </a:r>
            <a:endParaRPr>
              <a:solidFill>
                <a:schemeClr val="lt1"/>
              </a:solidFill>
            </a:endParaRPr>
          </a:p>
        </p:txBody>
      </p:sp>
      <p:sp>
        <p:nvSpPr>
          <p:cNvPr id="271" name="Google Shape;271;p3"/>
          <p:cNvSpPr txBox="1"/>
          <p:nvPr/>
        </p:nvSpPr>
        <p:spPr>
          <a:xfrm>
            <a:off x="1023960" y="2472383"/>
            <a:ext cx="4705460" cy="3707027"/>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2E7A40"/>
              </a:buClr>
              <a:buSzPts val="2000"/>
              <a:buFont typeface="Calibri"/>
              <a:buAutoNum type="arabicPeriod"/>
            </a:pPr>
            <a:r>
              <a:rPr b="0" i="0" lang="en-US" sz="2000" u="none" cap="none" strike="noStrike">
                <a:solidFill>
                  <a:schemeClr val="dk1"/>
                </a:solidFill>
                <a:latin typeface="Quattrocento Sans"/>
                <a:ea typeface="Quattrocento Sans"/>
                <a:cs typeface="Quattrocento Sans"/>
                <a:sym typeface="Quattrocento Sans"/>
              </a:rPr>
              <a:t>Configuring Visual Studio Code</a:t>
            </a:r>
            <a:endParaRPr/>
          </a:p>
          <a:p>
            <a:pPr indent="-457200" lvl="0" marL="457200" marR="0" rtl="0" algn="l">
              <a:lnSpc>
                <a:spcPct val="90000"/>
              </a:lnSpc>
              <a:spcBef>
                <a:spcPts val="1000"/>
              </a:spcBef>
              <a:spcAft>
                <a:spcPts val="0"/>
              </a:spcAft>
              <a:buClr>
                <a:srgbClr val="2E7A40"/>
              </a:buClr>
              <a:buSzPts val="2000"/>
              <a:buFont typeface="Calibri"/>
              <a:buAutoNum type="arabicPeriod"/>
            </a:pPr>
            <a:r>
              <a:rPr b="0" i="0" lang="en-US" sz="2000" u="none" cap="none" strike="noStrike">
                <a:solidFill>
                  <a:schemeClr val="dk1"/>
                </a:solidFill>
                <a:latin typeface="Quattrocento Sans"/>
                <a:ea typeface="Quattrocento Sans"/>
                <a:cs typeface="Quattrocento Sans"/>
                <a:sym typeface="Quattrocento Sans"/>
              </a:rPr>
              <a:t>Using Print, Comments, Input</a:t>
            </a:r>
            <a:endParaRPr/>
          </a:p>
          <a:p>
            <a:pPr indent="-457200" lvl="0" marL="457200" marR="0" rtl="0" algn="l">
              <a:lnSpc>
                <a:spcPct val="90000"/>
              </a:lnSpc>
              <a:spcBef>
                <a:spcPts val="1000"/>
              </a:spcBef>
              <a:spcAft>
                <a:spcPts val="0"/>
              </a:spcAft>
              <a:buClr>
                <a:srgbClr val="2E7A40"/>
              </a:buClr>
              <a:buSzPts val="2000"/>
              <a:buFont typeface="Calibri"/>
              <a:buAutoNum type="arabicPeriod"/>
            </a:pPr>
            <a:r>
              <a:rPr b="0" i="0" lang="en-US" sz="2000" u="none" cap="none" strike="noStrike">
                <a:solidFill>
                  <a:schemeClr val="dk1"/>
                </a:solidFill>
                <a:latin typeface="Quattrocento Sans"/>
                <a:ea typeface="Quattrocento Sans"/>
                <a:cs typeface="Quattrocento Sans"/>
                <a:sym typeface="Quattrocento Sans"/>
              </a:rPr>
              <a:t>String Concepts, Formatting Strings</a:t>
            </a:r>
            <a:endParaRPr/>
          </a:p>
          <a:p>
            <a:pPr indent="-457200" lvl="0" marL="457200" marR="0" rtl="0" algn="l">
              <a:lnSpc>
                <a:spcPct val="90000"/>
              </a:lnSpc>
              <a:spcBef>
                <a:spcPts val="1000"/>
              </a:spcBef>
              <a:spcAft>
                <a:spcPts val="0"/>
              </a:spcAft>
              <a:buClr>
                <a:srgbClr val="2E7A40"/>
              </a:buClr>
              <a:buSzPts val="2000"/>
              <a:buFont typeface="Calibri"/>
              <a:buAutoNum type="arabicPeriod"/>
            </a:pPr>
            <a:r>
              <a:rPr b="0" i="0" lang="en-US" sz="2000" u="none" cap="none" strike="noStrike">
                <a:solidFill>
                  <a:schemeClr val="dk1"/>
                </a:solidFill>
                <a:latin typeface="Quattrocento Sans"/>
                <a:ea typeface="Quattrocento Sans"/>
                <a:cs typeface="Quattrocento Sans"/>
                <a:sym typeface="Quattrocento Sans"/>
              </a:rPr>
              <a:t>Data Types</a:t>
            </a:r>
            <a:endParaRPr/>
          </a:p>
          <a:p>
            <a:pPr indent="-457200" lvl="0" marL="457200" marR="0" rtl="0" algn="l">
              <a:lnSpc>
                <a:spcPct val="90000"/>
              </a:lnSpc>
              <a:spcBef>
                <a:spcPts val="1000"/>
              </a:spcBef>
              <a:spcAft>
                <a:spcPts val="0"/>
              </a:spcAft>
              <a:buClr>
                <a:srgbClr val="2E7A40"/>
              </a:buClr>
              <a:buSzPts val="2000"/>
              <a:buFont typeface="Calibri"/>
              <a:buAutoNum type="arabicPeriod"/>
            </a:pPr>
            <a:r>
              <a:rPr b="0" i="0" lang="en-US" sz="2000" u="none" cap="none" strike="noStrike">
                <a:solidFill>
                  <a:schemeClr val="dk1"/>
                </a:solidFill>
                <a:latin typeface="Quattrocento Sans"/>
                <a:ea typeface="Quattrocento Sans"/>
                <a:cs typeface="Quattrocento Sans"/>
                <a:sym typeface="Quattrocento Sans"/>
              </a:rPr>
              <a:t>Error Handling</a:t>
            </a:r>
            <a:endParaRPr/>
          </a:p>
          <a:p>
            <a:pPr indent="-457200" lvl="0" marL="457200" marR="0" rtl="0" algn="l">
              <a:lnSpc>
                <a:spcPct val="90000"/>
              </a:lnSpc>
              <a:spcBef>
                <a:spcPts val="1000"/>
              </a:spcBef>
              <a:spcAft>
                <a:spcPts val="0"/>
              </a:spcAft>
              <a:buClr>
                <a:srgbClr val="2E7A40"/>
              </a:buClr>
              <a:buSzPts val="2000"/>
              <a:buFont typeface="Calibri"/>
              <a:buAutoNum type="arabicPeriod"/>
            </a:pPr>
            <a:r>
              <a:rPr b="0" i="0" lang="en-US" sz="2000" u="none" cap="none" strike="noStrike">
                <a:solidFill>
                  <a:schemeClr val="dk1"/>
                </a:solidFill>
                <a:latin typeface="Quattrocento Sans"/>
                <a:ea typeface="Quattrocento Sans"/>
                <a:cs typeface="Quattrocento Sans"/>
                <a:sym typeface="Quattrocento Sans"/>
              </a:rPr>
              <a:t>Conditional Logic</a:t>
            </a:r>
            <a:endParaRPr/>
          </a:p>
          <a:p>
            <a:pPr indent="-457200" lvl="0" marL="457200" marR="0" rtl="0" algn="l">
              <a:lnSpc>
                <a:spcPct val="90000"/>
              </a:lnSpc>
              <a:spcBef>
                <a:spcPts val="1000"/>
              </a:spcBef>
              <a:spcAft>
                <a:spcPts val="0"/>
              </a:spcAft>
              <a:buClr>
                <a:srgbClr val="2E7A40"/>
              </a:buClr>
              <a:buSzPts val="2000"/>
              <a:buFont typeface="Calibri"/>
              <a:buAutoNum type="arabicPeriod"/>
            </a:pPr>
            <a:r>
              <a:rPr b="0" i="0" lang="en-US" sz="2000" u="none" cap="none" strike="noStrike">
                <a:solidFill>
                  <a:schemeClr val="dk1"/>
                </a:solidFill>
                <a:latin typeface="Quattrocento Sans"/>
                <a:ea typeface="Quattrocento Sans"/>
                <a:cs typeface="Quattrocento Sans"/>
                <a:sym typeface="Quattrocento Sans"/>
              </a:rPr>
              <a:t>Handling Multiple Conditions</a:t>
            </a:r>
            <a:endParaRPr/>
          </a:p>
          <a:p>
            <a:pPr indent="-457200" lvl="0" marL="457200" marR="0" rtl="0" algn="l">
              <a:lnSpc>
                <a:spcPct val="90000"/>
              </a:lnSpc>
              <a:spcBef>
                <a:spcPts val="1000"/>
              </a:spcBef>
              <a:spcAft>
                <a:spcPts val="0"/>
              </a:spcAft>
              <a:buClr>
                <a:srgbClr val="2E7A40"/>
              </a:buClr>
              <a:buSzPts val="2000"/>
              <a:buFont typeface="Calibri"/>
              <a:buAutoNum type="arabicPeriod"/>
            </a:pPr>
            <a:r>
              <a:rPr b="0" i="0" lang="en-US" sz="2000" u="none" cap="none" strike="noStrike">
                <a:solidFill>
                  <a:schemeClr val="dk1"/>
                </a:solidFill>
                <a:latin typeface="Quattrocento Sans"/>
                <a:ea typeface="Quattrocento Sans"/>
                <a:cs typeface="Quattrocento Sans"/>
                <a:sym typeface="Quattrocento Sans"/>
              </a:rPr>
              <a:t>Complex Conditions</a:t>
            </a:r>
            <a:endParaRPr/>
          </a:p>
        </p:txBody>
      </p:sp>
      <p:sp>
        <p:nvSpPr>
          <p:cNvPr id="272" name="Google Shape;272;p3"/>
          <p:cNvSpPr txBox="1"/>
          <p:nvPr/>
        </p:nvSpPr>
        <p:spPr>
          <a:xfrm>
            <a:off x="529686" y="1709352"/>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Materi Python (Microsoft)</a:t>
            </a:r>
            <a:endParaRPr/>
          </a:p>
        </p:txBody>
      </p:sp>
      <p:sp>
        <p:nvSpPr>
          <p:cNvPr id="273" name="Google Shape;273;p3"/>
          <p:cNvSpPr txBox="1"/>
          <p:nvPr/>
        </p:nvSpPr>
        <p:spPr>
          <a:xfrm>
            <a:off x="6462582" y="2472383"/>
            <a:ext cx="4705460" cy="3707027"/>
          </a:xfrm>
          <a:prstGeom prst="rect">
            <a:avLst/>
          </a:prstGeom>
          <a:noFill/>
          <a:ln>
            <a:noFill/>
          </a:ln>
        </p:spPr>
        <p:txBody>
          <a:bodyPr anchorCtr="0" anchor="t" bIns="45700" lIns="91425" spcFirstLastPara="1" rIns="91425" wrap="square" tIns="45700">
            <a:noAutofit/>
          </a:bodyPr>
          <a:lstStyle/>
          <a:p>
            <a:pPr indent="-617538" lvl="0" marL="617538" marR="0" rtl="0" algn="l">
              <a:lnSpc>
                <a:spcPct val="90000"/>
              </a:lnSpc>
              <a:spcBef>
                <a:spcPts val="0"/>
              </a:spcBef>
              <a:spcAft>
                <a:spcPts val="0"/>
              </a:spcAft>
              <a:buClr>
                <a:srgbClr val="2E7A40"/>
              </a:buClr>
              <a:buSzPts val="2000"/>
              <a:buFont typeface="Calibri"/>
              <a:buAutoNum type="arabicPeriod" startAt="9"/>
            </a:pPr>
            <a:r>
              <a:rPr b="0" i="0" lang="en-US" sz="2000" u="none" cap="none" strike="noStrike">
                <a:solidFill>
                  <a:schemeClr val="dk1"/>
                </a:solidFill>
                <a:latin typeface="Quattrocento Sans"/>
                <a:ea typeface="Quattrocento Sans"/>
                <a:cs typeface="Quattrocento Sans"/>
                <a:sym typeface="Quattrocento Sans"/>
              </a:rPr>
              <a:t>Collections</a:t>
            </a:r>
            <a:endParaRPr/>
          </a:p>
          <a:p>
            <a:pPr indent="-617538" lvl="0" marL="617538" marR="0" rtl="0" algn="l">
              <a:lnSpc>
                <a:spcPct val="90000"/>
              </a:lnSpc>
              <a:spcBef>
                <a:spcPts val="1000"/>
              </a:spcBef>
              <a:spcAft>
                <a:spcPts val="0"/>
              </a:spcAft>
              <a:buClr>
                <a:srgbClr val="2E7A40"/>
              </a:buClr>
              <a:buSzPts val="2000"/>
              <a:buFont typeface="Calibri"/>
              <a:buAutoNum type="arabicPeriod" startAt="9"/>
            </a:pPr>
            <a:r>
              <a:rPr b="0" i="0" lang="en-US" sz="2000" u="none" cap="none" strike="noStrike">
                <a:solidFill>
                  <a:schemeClr val="dk1"/>
                </a:solidFill>
                <a:latin typeface="Quattrocento Sans"/>
                <a:ea typeface="Quattrocento Sans"/>
                <a:cs typeface="Quattrocento Sans"/>
                <a:sym typeface="Quattrocento Sans"/>
              </a:rPr>
              <a:t>Loops</a:t>
            </a:r>
            <a:endParaRPr/>
          </a:p>
          <a:p>
            <a:pPr indent="-617538" lvl="0" marL="617538" marR="0" rtl="0" algn="l">
              <a:lnSpc>
                <a:spcPct val="90000"/>
              </a:lnSpc>
              <a:spcBef>
                <a:spcPts val="1000"/>
              </a:spcBef>
              <a:spcAft>
                <a:spcPts val="0"/>
              </a:spcAft>
              <a:buClr>
                <a:srgbClr val="2E7A40"/>
              </a:buClr>
              <a:buSzPts val="2000"/>
              <a:buFont typeface="Calibri"/>
              <a:buAutoNum type="arabicPeriod" startAt="9"/>
            </a:pPr>
            <a:r>
              <a:rPr b="0" i="0" lang="en-US" sz="2000" u="none" cap="none" strike="noStrike">
                <a:solidFill>
                  <a:schemeClr val="dk1"/>
                </a:solidFill>
                <a:latin typeface="Quattrocento Sans"/>
                <a:ea typeface="Quattrocento Sans"/>
                <a:cs typeface="Quattrocento Sans"/>
                <a:sym typeface="Quattrocento Sans"/>
              </a:rPr>
              <a:t>Functions</a:t>
            </a:r>
            <a:endParaRPr/>
          </a:p>
          <a:p>
            <a:pPr indent="-617538" lvl="0" marL="617538" marR="0" rtl="0" algn="l">
              <a:lnSpc>
                <a:spcPct val="90000"/>
              </a:lnSpc>
              <a:spcBef>
                <a:spcPts val="1000"/>
              </a:spcBef>
              <a:spcAft>
                <a:spcPts val="0"/>
              </a:spcAft>
              <a:buClr>
                <a:srgbClr val="2E7A40"/>
              </a:buClr>
              <a:buSzPts val="2000"/>
              <a:buFont typeface="Calibri"/>
              <a:buAutoNum type="arabicPeriod" startAt="9"/>
            </a:pPr>
            <a:r>
              <a:rPr b="0" i="0" lang="en-US" sz="2000" u="none" cap="none" strike="noStrike">
                <a:solidFill>
                  <a:schemeClr val="dk1"/>
                </a:solidFill>
                <a:latin typeface="Quattrocento Sans"/>
                <a:ea typeface="Quattrocento Sans"/>
                <a:cs typeface="Quattrocento Sans"/>
                <a:sym typeface="Quattrocento Sans"/>
              </a:rPr>
              <a:t>Modules and Packages</a:t>
            </a:r>
            <a:endParaRPr/>
          </a:p>
          <a:p>
            <a:pPr indent="-617538" lvl="0" marL="617538" marR="0" rtl="0" algn="l">
              <a:lnSpc>
                <a:spcPct val="90000"/>
              </a:lnSpc>
              <a:spcBef>
                <a:spcPts val="1000"/>
              </a:spcBef>
              <a:spcAft>
                <a:spcPts val="0"/>
              </a:spcAft>
              <a:buClr>
                <a:srgbClr val="2E7A40"/>
              </a:buClr>
              <a:buSzPts val="2000"/>
              <a:buFont typeface="Calibri"/>
              <a:buAutoNum type="arabicPeriod" startAt="9"/>
            </a:pPr>
            <a:r>
              <a:rPr b="0" i="0" lang="en-US" sz="2000" u="none" cap="none" strike="noStrike">
                <a:solidFill>
                  <a:schemeClr val="dk1"/>
                </a:solidFill>
                <a:latin typeface="Quattrocento Sans"/>
                <a:ea typeface="Quattrocento Sans"/>
                <a:cs typeface="Quattrocento Sans"/>
                <a:sym typeface="Quattrocento Sans"/>
              </a:rPr>
              <a:t>Virtual Environment</a:t>
            </a:r>
            <a:endParaRPr/>
          </a:p>
          <a:p>
            <a:pPr indent="-617538" lvl="0" marL="617538" marR="0" rtl="0" algn="l">
              <a:lnSpc>
                <a:spcPct val="90000"/>
              </a:lnSpc>
              <a:spcBef>
                <a:spcPts val="1000"/>
              </a:spcBef>
              <a:spcAft>
                <a:spcPts val="0"/>
              </a:spcAft>
              <a:buClr>
                <a:srgbClr val="2E7A40"/>
              </a:buClr>
              <a:buSzPts val="2000"/>
              <a:buFont typeface="Calibri"/>
              <a:buAutoNum type="arabicPeriod" startAt="9"/>
            </a:pPr>
            <a:r>
              <a:rPr b="0" i="0" lang="en-US" sz="2000" u="none" cap="none" strike="noStrike">
                <a:solidFill>
                  <a:schemeClr val="dk1"/>
                </a:solidFill>
                <a:latin typeface="Quattrocento Sans"/>
                <a:ea typeface="Quattrocento Sans"/>
                <a:cs typeface="Quattrocento Sans"/>
                <a:sym typeface="Quattrocento Sans"/>
              </a:rPr>
              <a:t>Calling an API</a:t>
            </a:r>
            <a:endParaRPr/>
          </a:p>
          <a:p>
            <a:pPr indent="-617538" lvl="0" marL="617538" marR="0" rtl="0" algn="l">
              <a:lnSpc>
                <a:spcPct val="90000"/>
              </a:lnSpc>
              <a:spcBef>
                <a:spcPts val="1000"/>
              </a:spcBef>
              <a:spcAft>
                <a:spcPts val="0"/>
              </a:spcAft>
              <a:buClr>
                <a:srgbClr val="2E7A40"/>
              </a:buClr>
              <a:buSzPts val="2000"/>
              <a:buFont typeface="Calibri"/>
              <a:buAutoNum type="arabicPeriod" startAt="9"/>
            </a:pPr>
            <a:r>
              <a:rPr b="0" i="0" lang="en-US" sz="2000" u="none" cap="none" strike="noStrike">
                <a:solidFill>
                  <a:schemeClr val="dk1"/>
                </a:solidFill>
                <a:latin typeface="Quattrocento Sans"/>
                <a:ea typeface="Quattrocento Sans"/>
                <a:cs typeface="Quattrocento Sans"/>
                <a:sym typeface="Quattrocento Sans"/>
              </a:rPr>
              <a:t>Managing Keys</a:t>
            </a:r>
            <a:endParaRPr/>
          </a:p>
          <a:p>
            <a:pPr indent="-617538" lvl="0" marL="617538" marR="0" rtl="0" algn="l">
              <a:lnSpc>
                <a:spcPct val="90000"/>
              </a:lnSpc>
              <a:spcBef>
                <a:spcPts val="1000"/>
              </a:spcBef>
              <a:spcAft>
                <a:spcPts val="0"/>
              </a:spcAft>
              <a:buClr>
                <a:srgbClr val="2E7A40"/>
              </a:buClr>
              <a:buSzPts val="2000"/>
              <a:buFont typeface="Calibri"/>
              <a:buAutoNum type="arabicPeriod" startAt="9"/>
            </a:pPr>
            <a:r>
              <a:rPr b="0" i="0" lang="en-US" sz="2000" u="none" cap="none" strike="noStrike">
                <a:solidFill>
                  <a:schemeClr val="dk1"/>
                </a:solidFill>
                <a:latin typeface="Quattrocento Sans"/>
                <a:ea typeface="Quattrocento Sans"/>
                <a:cs typeface="Quattrocento Sans"/>
                <a:sym typeface="Quattrocento Sans"/>
              </a:rPr>
              <a:t>Decorators</a:t>
            </a:r>
            <a:endParaRPr/>
          </a:p>
        </p:txBody>
      </p:sp>
      <p:sp>
        <p:nvSpPr>
          <p:cNvPr id="274" name="Google Shape;274;p3"/>
          <p:cNvSpPr txBox="1"/>
          <p:nvPr/>
        </p:nvSpPr>
        <p:spPr>
          <a:xfrm>
            <a:off x="3910085" y="6230902"/>
            <a:ext cx="8045903" cy="41807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https://channel9.msdn.com/Series/Intro-to-Python-Development)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p4"/>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Introduction</a:t>
            </a:r>
            <a:endParaRPr/>
          </a:p>
        </p:txBody>
      </p:sp>
      <p:sp>
        <p:nvSpPr>
          <p:cNvPr id="281" name="Google Shape;281;p4"/>
          <p:cNvSpPr txBox="1"/>
          <p:nvPr/>
        </p:nvSpPr>
        <p:spPr>
          <a:xfrm>
            <a:off x="518678" y="1746135"/>
            <a:ext cx="11121387" cy="46474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Python adalah bahasa pemrograman multifungsi yang dibuat oleh </a:t>
            </a:r>
            <a:r>
              <a:rPr b="1" i="0" lang="en-US" sz="1600" u="none" cap="none" strike="noStrike">
                <a:solidFill>
                  <a:schemeClr val="dk1"/>
                </a:solidFill>
                <a:latin typeface="Quattrocento Sans"/>
                <a:ea typeface="Quattrocento Sans"/>
                <a:cs typeface="Quattrocento Sans"/>
                <a:sym typeface="Quattrocento Sans"/>
              </a:rPr>
              <a:t>Guido van Rossum </a:t>
            </a:r>
            <a:r>
              <a:rPr b="0" i="0" lang="en-US" sz="1600" u="none" cap="none" strike="noStrike">
                <a:solidFill>
                  <a:schemeClr val="dk1"/>
                </a:solidFill>
                <a:latin typeface="Quattrocento Sans"/>
                <a:ea typeface="Quattrocento Sans"/>
                <a:cs typeface="Quattrocento Sans"/>
                <a:sym typeface="Quattrocento Sans"/>
              </a:rPr>
              <a:t>dan dirilis pada tahun 1991. GvR, begitu ia biasa disebut di komunitas Python, menciptakan Python untuk menjadi interpreter yang memiliki kemampuan penanganan kesalahan </a:t>
            </a:r>
            <a:r>
              <a:rPr b="0" i="1" lang="en-US" sz="1600" u="none" cap="none" strike="noStrike">
                <a:solidFill>
                  <a:schemeClr val="dk1"/>
                </a:solidFill>
                <a:latin typeface="Quattrocento Sans"/>
                <a:ea typeface="Quattrocento Sans"/>
                <a:cs typeface="Quattrocento Sans"/>
                <a:sym typeface="Quattrocento Sans"/>
              </a:rPr>
              <a:t>(exception handling)</a:t>
            </a:r>
            <a:r>
              <a:rPr b="0" i="0" lang="en-US" sz="1600" u="none" cap="none" strike="noStrike">
                <a:solidFill>
                  <a:schemeClr val="dk1"/>
                </a:solidFill>
                <a:latin typeface="Quattrocento Sans"/>
                <a:ea typeface="Quattrocento Sans"/>
                <a:cs typeface="Quattrocento Sans"/>
                <a:sym typeface="Quattrocento Sans"/>
              </a:rPr>
              <a:t> dan mengutamakan sintaksis yang mudah dibaca serta dimengerti </a:t>
            </a:r>
            <a:r>
              <a:rPr b="0" i="1" lang="en-US" sz="1600" u="none" cap="none" strike="noStrike">
                <a:solidFill>
                  <a:schemeClr val="dk1"/>
                </a:solidFill>
                <a:latin typeface="Quattrocento Sans"/>
                <a:ea typeface="Quattrocento Sans"/>
                <a:cs typeface="Quattrocento Sans"/>
                <a:sym typeface="Quattrocento Sans"/>
              </a:rPr>
              <a:t>(readability)</a:t>
            </a:r>
            <a:r>
              <a:rPr b="0" i="0" lang="en-US" sz="1600" u="none" cap="none" strike="noStrike">
                <a:solidFill>
                  <a:schemeClr val="dk1"/>
                </a:solidFill>
                <a:latin typeface="Quattrocento Sans"/>
                <a:ea typeface="Quattrocento Sans"/>
                <a:cs typeface="Quattrocento Sans"/>
                <a:sym typeface="Quattrocento Sans"/>
              </a:rPr>
              <a:t>. Didesain untuk memudahkan dalam prototyping, Python menjadi bahasa yang sangat mudah dipahami dan fleksibel.</a:t>
            </a:r>
            <a:endParaRPr/>
          </a:p>
          <a:p>
            <a:pPr indent="0" lvl="0" marL="0" marR="0" rtl="0" algn="just">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just">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Python juga memilih untuk menggunakan indentasi untuk mengelompokkan blok kode, berbeda dengan beberapa bahasa lain yang menggunakan simbol tertentu, misalnya kurung kurawal, atau sintaksis begin-end. Sehingga secara visual pun, blok kode Python didesain untuk mudah dipahami. Salah satu yang paling dikenal adalah, penggunaan titik koma atau semicolon (;) tidak wajib di Python dan penggunaan semicolon cenderung dianggap bukan cara khas Python </a:t>
            </a:r>
            <a:r>
              <a:rPr b="0" i="1" lang="en-US" sz="1600" u="none" cap="none" strike="noStrike">
                <a:solidFill>
                  <a:schemeClr val="dk1"/>
                </a:solidFill>
                <a:latin typeface="Quattrocento Sans"/>
                <a:ea typeface="Quattrocento Sans"/>
                <a:cs typeface="Quattrocento Sans"/>
                <a:sym typeface="Quattrocento Sans"/>
              </a:rPr>
              <a:t>(non-pythonic way)</a:t>
            </a:r>
            <a:r>
              <a:rPr b="0" i="0" lang="en-US" sz="1600" u="none" cap="none" strike="noStrike">
                <a:solidFill>
                  <a:schemeClr val="dk1"/>
                </a:solidFill>
                <a:latin typeface="Quattrocento Sans"/>
                <a:ea typeface="Quattrocento Sans"/>
                <a:cs typeface="Quattrocento Sans"/>
                <a:sym typeface="Quattrocento Sans"/>
              </a:rPr>
              <a:t>, meskipun ia tetap dapat digunakan, misalnya untuk memisahkan dua statement dalam baris yang sama.</a:t>
            </a:r>
            <a:endParaRPr/>
          </a:p>
          <a:p>
            <a:pPr indent="0" lvl="0" marL="0" marR="0" rtl="0" algn="just">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just">
              <a:spcBef>
                <a:spcPts val="0"/>
              </a:spcBef>
              <a:spcAft>
                <a:spcPts val="0"/>
              </a:spcAft>
              <a:buNone/>
            </a:pPr>
            <a:r>
              <a:rPr b="1" i="0" lang="en-US" sz="1600" u="none" cap="none" strike="noStrike">
                <a:solidFill>
                  <a:srgbClr val="00B050"/>
                </a:solidFill>
                <a:latin typeface="Quattrocento Sans"/>
                <a:ea typeface="Quattrocento Sans"/>
                <a:cs typeface="Quattrocento Sans"/>
                <a:sym typeface="Quattrocento Sans"/>
              </a:rPr>
              <a:t>	</a:t>
            </a:r>
            <a:r>
              <a:rPr b="1" i="0" lang="en-US" sz="1400" u="none" cap="none" strike="noStrike">
                <a:solidFill>
                  <a:srgbClr val="00B050"/>
                </a:solidFill>
                <a:latin typeface="Courier New"/>
                <a:ea typeface="Courier New"/>
                <a:cs typeface="Courier New"/>
                <a:sym typeface="Courier New"/>
              </a:rPr>
              <a:t>print</a:t>
            </a:r>
            <a:r>
              <a:rPr b="0" i="0" lang="en-US" sz="1400" u="none" cap="none" strike="noStrike">
                <a:solidFill>
                  <a:schemeClr val="dk1"/>
                </a:solidFill>
                <a:latin typeface="Courier New"/>
                <a:ea typeface="Courier New"/>
                <a:cs typeface="Courier New"/>
                <a:sym typeface="Courier New"/>
              </a:rPr>
              <a:t>(‘Hello World’); </a:t>
            </a:r>
            <a:r>
              <a:rPr b="1" i="0" lang="en-US" sz="1400" u="none" cap="none" strike="noStrike">
                <a:solidFill>
                  <a:srgbClr val="00B050"/>
                </a:solidFill>
                <a:latin typeface="Courier New"/>
                <a:ea typeface="Courier New"/>
                <a:cs typeface="Courier New"/>
                <a:sym typeface="Courier New"/>
              </a:rPr>
              <a:t>print</a:t>
            </a:r>
            <a:r>
              <a:rPr b="0" i="0" lang="en-US" sz="1400" u="none" cap="none" strike="noStrike">
                <a:solidFill>
                  <a:schemeClr val="dk1"/>
                </a:solidFill>
                <a:latin typeface="Courier New"/>
                <a:ea typeface="Courier New"/>
                <a:cs typeface="Courier New"/>
                <a:sym typeface="Courier New"/>
              </a:rPr>
              <a:t>(‘Welcome to Python’)</a:t>
            </a:r>
            <a:endParaRPr/>
          </a:p>
          <a:p>
            <a:pPr indent="0" lvl="0" marL="0" marR="0" rtl="0" algn="just">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just">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Python juga memilih untuk mengadopsi dynamic typing secara opsional, yakni variabel yang dibuat tidak akan diketahui tipenya hingga ia dipanggil pertama kali atau dieksekusi, tidak perlu deklarasi variabel (meskipun dimungkinkan), dan memungkinkan tipe data berubah dalam proses eksekusi program. Sejak Python versi 3.6, sudah tersedia pilihan untuk static typing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7" name="Google Shape;287;p5"/>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Why Python?</a:t>
            </a:r>
            <a:endParaRPr/>
          </a:p>
        </p:txBody>
      </p:sp>
      <p:sp>
        <p:nvSpPr>
          <p:cNvPr id="288" name="Google Shape;288;p5"/>
          <p:cNvSpPr txBox="1"/>
          <p:nvPr/>
        </p:nvSpPr>
        <p:spPr>
          <a:xfrm>
            <a:off x="518678" y="1896263"/>
            <a:ext cx="11121387" cy="337047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Python dapat digunakan dalam mengakomodasi berbagai gaya pemrograman, termasuk structured, prosedural, berorientasi-objek, maupun fungsional. Python juga dapat berjalan pada berbagai sistem operasi yang tersedia. Beberapa pemanfaatan bahasa Python di antaranya : </a:t>
            </a:r>
            <a:endParaRPr/>
          </a:p>
          <a:p>
            <a:pPr indent="-342900" lvl="1" marL="800100" marR="0" rtl="0" algn="just">
              <a:lnSpc>
                <a:spcPct val="15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Quattrocento Sans"/>
                <a:ea typeface="Quattrocento Sans"/>
                <a:cs typeface="Quattrocento Sans"/>
                <a:sym typeface="Quattrocento Sans"/>
              </a:rPr>
              <a:t>Web development (server-side)</a:t>
            </a:r>
            <a:endParaRPr/>
          </a:p>
          <a:p>
            <a:pPr indent="-342900" lvl="1" marL="800100" marR="0" rtl="0" algn="just">
              <a:lnSpc>
                <a:spcPct val="15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Quattrocento Sans"/>
                <a:ea typeface="Quattrocento Sans"/>
                <a:cs typeface="Quattrocento Sans"/>
                <a:sym typeface="Quattrocento Sans"/>
              </a:rPr>
              <a:t>Software development</a:t>
            </a:r>
            <a:endParaRPr/>
          </a:p>
          <a:p>
            <a:pPr indent="-342900" lvl="1" marL="800100" marR="0" rtl="0" algn="just">
              <a:lnSpc>
                <a:spcPct val="15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Quattrocento Sans"/>
                <a:ea typeface="Quattrocento Sans"/>
                <a:cs typeface="Quattrocento Sans"/>
                <a:sym typeface="Quattrocento Sans"/>
              </a:rPr>
              <a:t>Mathematics &amp; data science</a:t>
            </a:r>
            <a:endParaRPr/>
          </a:p>
          <a:p>
            <a:pPr indent="-342900" lvl="1" marL="800100" marR="0" rtl="0" algn="just">
              <a:lnSpc>
                <a:spcPct val="15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Quattrocento Sans"/>
                <a:ea typeface="Quattrocento Sans"/>
                <a:cs typeface="Quattrocento Sans"/>
                <a:sym typeface="Quattrocento Sans"/>
              </a:rPr>
              <a:t>Machine learning</a:t>
            </a:r>
            <a:endParaRPr/>
          </a:p>
          <a:p>
            <a:pPr indent="-342900" lvl="1" marL="800100" marR="0" rtl="0" algn="just">
              <a:lnSpc>
                <a:spcPct val="15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Quattrocento Sans"/>
                <a:ea typeface="Quattrocento Sans"/>
                <a:cs typeface="Quattrocento Sans"/>
                <a:sym typeface="Quattrocento Sans"/>
              </a:rPr>
              <a:t>System scripting</a:t>
            </a:r>
            <a:endParaRPr/>
          </a:p>
          <a:p>
            <a:pPr indent="-342900" lvl="1" marL="800100" marR="0" rtl="0" algn="just">
              <a:lnSpc>
                <a:spcPct val="15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Quattrocento Sans"/>
                <a:ea typeface="Quattrocento Sans"/>
                <a:cs typeface="Quattrocento Sans"/>
                <a:sym typeface="Quattrocento Sans"/>
              </a:rPr>
              <a:t>Internet of Things (IoT)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6"/>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4" name="Google Shape;294;p6"/>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Preparation</a:t>
            </a:r>
            <a:endParaRPr/>
          </a:p>
        </p:txBody>
      </p:sp>
      <p:sp>
        <p:nvSpPr>
          <p:cNvPr id="295" name="Google Shape;295;p6"/>
          <p:cNvSpPr txBox="1"/>
          <p:nvPr/>
        </p:nvSpPr>
        <p:spPr>
          <a:xfrm>
            <a:off x="518679" y="2465662"/>
            <a:ext cx="4997701" cy="300114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Pada Linux dan Mac, umumnya Python sudah terinstal secara otomatis. Untuk memastikan python sudah terinstal atau memeriksa versi python yang terinstal, silakan panggil perintah berikut di konsol atau command prompt:</a:t>
            </a:r>
            <a:endParaRPr/>
          </a:p>
          <a:p>
            <a:pPr indent="0" lvl="0" marL="0" marR="0" rtl="0" algn="just">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	</a:t>
            </a:r>
            <a:r>
              <a:rPr b="1" i="0" lang="en-US" sz="1600" u="none" cap="none" strike="noStrike">
                <a:solidFill>
                  <a:schemeClr val="dk1"/>
                </a:solidFill>
                <a:latin typeface="Quattrocento Sans"/>
                <a:ea typeface="Quattrocento Sans"/>
                <a:cs typeface="Quattrocento Sans"/>
                <a:sym typeface="Quattrocento Sans"/>
              </a:rPr>
              <a:t>python --version</a:t>
            </a:r>
            <a:endParaRPr/>
          </a:p>
          <a:p>
            <a:pPr indent="0" lvl="0" marL="0" marR="0" rtl="0" algn="just">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atau</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just">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	</a:t>
            </a:r>
            <a:r>
              <a:rPr b="1" i="0" lang="en-US" sz="1600" u="none" cap="none" strike="noStrike">
                <a:solidFill>
                  <a:schemeClr val="dk1"/>
                </a:solidFill>
                <a:latin typeface="Quattrocento Sans"/>
                <a:ea typeface="Quattrocento Sans"/>
                <a:cs typeface="Quattrocento Sans"/>
                <a:sym typeface="Quattrocento Sans"/>
              </a:rPr>
              <a:t>python3 --version</a:t>
            </a:r>
            <a:endParaRPr/>
          </a:p>
        </p:txBody>
      </p:sp>
      <p:pic>
        <p:nvPicPr>
          <p:cNvPr id="296" name="Google Shape;296;p6"/>
          <p:cNvPicPr preferRelativeResize="0"/>
          <p:nvPr/>
        </p:nvPicPr>
        <p:blipFill rotWithShape="1">
          <a:blip r:embed="rId3">
            <a:alphaModFix/>
          </a:blip>
          <a:srcRect b="0" l="0" r="0" t="0"/>
          <a:stretch/>
        </p:blipFill>
        <p:spPr>
          <a:xfrm>
            <a:off x="5721246" y="2595936"/>
            <a:ext cx="6096000" cy="2892098"/>
          </a:xfrm>
          <a:prstGeom prst="rect">
            <a:avLst/>
          </a:prstGeom>
          <a:noFill/>
          <a:ln>
            <a:noFill/>
          </a:ln>
        </p:spPr>
      </p:pic>
      <p:sp>
        <p:nvSpPr>
          <p:cNvPr id="297" name="Google Shape;297;p6"/>
          <p:cNvSpPr txBox="1"/>
          <p:nvPr/>
        </p:nvSpPr>
        <p:spPr>
          <a:xfrm>
            <a:off x="6738078" y="6005503"/>
            <a:ext cx="5079168" cy="456215"/>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b="0" i="0" lang="en-US" sz="1800" u="none" cap="none" strike="noStrike">
                <a:solidFill>
                  <a:schemeClr val="dk1"/>
                </a:solidFill>
                <a:latin typeface="Quattrocento Sans"/>
                <a:ea typeface="Quattrocento Sans"/>
                <a:cs typeface="Quattrocento Sans"/>
                <a:sym typeface="Quattrocento Sans"/>
              </a:rPr>
              <a:t>https://www.python.org/downloads/</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7"/>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3" name="Google Shape;303;p7"/>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Mode pada Python</a:t>
            </a:r>
            <a:endParaRPr/>
          </a:p>
        </p:txBody>
      </p:sp>
      <p:sp>
        <p:nvSpPr>
          <p:cNvPr id="304" name="Google Shape;304;p7"/>
          <p:cNvSpPr txBox="1"/>
          <p:nvPr/>
        </p:nvSpPr>
        <p:spPr>
          <a:xfrm>
            <a:off x="488700" y="2465662"/>
            <a:ext cx="4588268" cy="26779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Interactive</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Berbeda dengan bahasa pemrograman lainnya, bahasa Python yang berbasis interpreter memungkinkan kita untuk menjalankan perintah secara interaktif. Mode ini dapat diakses di bagian bawah PyCharm atau dengan memanggil perintah python di command prompt/terminal.</a:t>
            </a:r>
            <a:endParaRPr/>
          </a:p>
        </p:txBody>
      </p:sp>
      <p:pic>
        <p:nvPicPr>
          <p:cNvPr id="305" name="Google Shape;305;p7"/>
          <p:cNvPicPr preferRelativeResize="0"/>
          <p:nvPr/>
        </p:nvPicPr>
        <p:blipFill rotWithShape="1">
          <a:blip r:embed="rId3">
            <a:alphaModFix/>
          </a:blip>
          <a:srcRect b="0" l="0" r="0" t="0"/>
          <a:stretch/>
        </p:blipFill>
        <p:spPr>
          <a:xfrm>
            <a:off x="5484439" y="2063349"/>
            <a:ext cx="6115050" cy="435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8"/>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1" name="Google Shape;311;p8"/>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Mode pada Python</a:t>
            </a:r>
            <a:endParaRPr/>
          </a:p>
        </p:txBody>
      </p:sp>
      <p:sp>
        <p:nvSpPr>
          <p:cNvPr id="312" name="Google Shape;312;p8"/>
          <p:cNvSpPr txBox="1"/>
          <p:nvPr/>
        </p:nvSpPr>
        <p:spPr>
          <a:xfrm>
            <a:off x="488699" y="2465662"/>
            <a:ext cx="4997701" cy="230864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Script</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Mode yang lain dan sering dipergunakan pada python adalah script </a:t>
            </a:r>
            <a:r>
              <a:rPr b="0" i="1" lang="en-US" sz="1600" u="none" cap="none" strike="noStrike">
                <a:solidFill>
                  <a:schemeClr val="dk1"/>
                </a:solidFill>
                <a:latin typeface="Quattrocento Sans"/>
                <a:ea typeface="Quattrocento Sans"/>
                <a:cs typeface="Quattrocento Sans"/>
                <a:sym typeface="Quattrocento Sans"/>
              </a:rPr>
              <a:t>(scripting). </a:t>
            </a:r>
            <a:r>
              <a:rPr b="0" i="0" lang="en-US" sz="1600" u="none" cap="none" strike="noStrike">
                <a:solidFill>
                  <a:schemeClr val="dk1"/>
                </a:solidFill>
                <a:latin typeface="Quattrocento Sans"/>
                <a:ea typeface="Quattrocento Sans"/>
                <a:cs typeface="Quattrocento Sans"/>
                <a:sym typeface="Quattrocento Sans"/>
              </a:rPr>
              <a:t>Pada mode ini kita menggunakan sebuah berkas teks (umumnya berekstensi .py) dan kemudian akan dieksekusi oleh</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compiler/interpreter.</a:t>
            </a:r>
            <a:endParaRPr/>
          </a:p>
        </p:txBody>
      </p:sp>
      <p:pic>
        <p:nvPicPr>
          <p:cNvPr id="313" name="Google Shape;313;p8"/>
          <p:cNvPicPr preferRelativeResize="0"/>
          <p:nvPr/>
        </p:nvPicPr>
        <p:blipFill rotWithShape="1">
          <a:blip r:embed="rId3">
            <a:alphaModFix/>
          </a:blip>
          <a:srcRect b="0" l="0" r="0" t="0"/>
          <a:stretch/>
        </p:blipFill>
        <p:spPr>
          <a:xfrm>
            <a:off x="5979424" y="2400978"/>
            <a:ext cx="5374376" cy="29195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2021-09-01T09:10:12Z</dcterms:created>
  <dc:creator>dean 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