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Arial Black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pos="597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hQSxDSTnbjcC2xWoQjfYHyBQb8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597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ialBlack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c354d24f7_0_203:notes"/>
          <p:cNvSpPr txBox="1"/>
          <p:nvPr>
            <p:ph idx="1" type="body"/>
          </p:nvPr>
        </p:nvSpPr>
        <p:spPr>
          <a:xfrm>
            <a:off x="686567" y="4401096"/>
            <a:ext cx="5486400" cy="359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fc354d24f7_0_203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d87bd728a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fd87bd728a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c354d24f7_0_2:notes"/>
          <p:cNvSpPr txBox="1"/>
          <p:nvPr>
            <p:ph idx="1" type="body"/>
          </p:nvPr>
        </p:nvSpPr>
        <p:spPr>
          <a:xfrm>
            <a:off x="686567" y="4401096"/>
            <a:ext cx="5486400" cy="359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fc354d24f7_0_2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c354d24f7_0_92:notes"/>
          <p:cNvSpPr txBox="1"/>
          <p:nvPr>
            <p:ph idx="1" type="body"/>
          </p:nvPr>
        </p:nvSpPr>
        <p:spPr>
          <a:xfrm>
            <a:off x="686567" y="4401096"/>
            <a:ext cx="5486400" cy="359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fc354d24f7_0_92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c354d24f7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fc354d24f7_0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c354d24f7_0_183:notes"/>
          <p:cNvSpPr txBox="1"/>
          <p:nvPr>
            <p:ph idx="1" type="body"/>
          </p:nvPr>
        </p:nvSpPr>
        <p:spPr>
          <a:xfrm>
            <a:off x="686567" y="4401096"/>
            <a:ext cx="5486400" cy="359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fc354d24f7_0_183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c354d24f7_0_190:notes"/>
          <p:cNvSpPr txBox="1"/>
          <p:nvPr>
            <p:ph idx="1" type="body"/>
          </p:nvPr>
        </p:nvSpPr>
        <p:spPr>
          <a:xfrm>
            <a:off x="686567" y="4401096"/>
            <a:ext cx="5486400" cy="359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fc354d24f7_0_190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Image">
  <p:cSld name="Title Slide with Imag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4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6;p24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24"/>
          <p:cNvSpPr/>
          <p:nvPr>
            <p:ph idx="2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24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24" title="Title"/>
          <p:cNvSpPr txBox="1"/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 title="Subtitle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1" name="Google Shape;21;p24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Photo">
  <p:cSld name="Large Photo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3"/>
          <p:cNvSpPr/>
          <p:nvPr/>
        </p:nvSpPr>
        <p:spPr>
          <a:xfrm flipH="1" rot="10800000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3" title="Image"/>
          <p:cNvSpPr/>
          <p:nvPr>
            <p:ph idx="2" type="pic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15" name="Google Shape;115;p33"/>
          <p:cNvCxnSpPr/>
          <p:nvPr/>
        </p:nvCxnSpPr>
        <p:spPr>
          <a:xfrm flipH="1" rot="10800000">
            <a:off x="0" y="5344886"/>
            <a:ext cx="2362200" cy="1240972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33" title="Title "/>
          <p:cNvSpPr txBox="1"/>
          <p:nvPr>
            <p:ph type="title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anchorCtr="0" anchor="ctr" bIns="0" lIns="28800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4"/>
          <p:cNvSpPr txBox="1"/>
          <p:nvPr>
            <p:ph idx="1" type="body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34"/>
          <p:cNvSpPr txBox="1"/>
          <p:nvPr>
            <p:ph idx="2" type="body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34"/>
          <p:cNvSpPr txBox="1"/>
          <p:nvPr>
            <p:ph idx="3" type="body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34"/>
          <p:cNvSpPr txBox="1"/>
          <p:nvPr>
            <p:ph idx="4" type="body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34"/>
          <p:cNvSpPr/>
          <p:nvPr/>
        </p:nvSpPr>
        <p:spPr>
          <a:xfrm>
            <a:off x="6458938" y="3505247"/>
            <a:ext cx="258875" cy="258875"/>
          </a:xfrm>
          <a:custGeom>
            <a:rect b="b" l="l" r="r" t="t"/>
            <a:pathLst>
              <a:path extrusionOk="0" h="21600" w="2160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4"/>
          <p:cNvSpPr/>
          <p:nvPr/>
        </p:nvSpPr>
        <p:spPr>
          <a:xfrm>
            <a:off x="6507622" y="3897986"/>
            <a:ext cx="161507" cy="296095"/>
          </a:xfrm>
          <a:custGeom>
            <a:rect b="b" l="l" r="r" t="t"/>
            <a:pathLst>
              <a:path extrusionOk="0" h="21600" w="2160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4"/>
          <p:cNvSpPr/>
          <p:nvPr/>
        </p:nvSpPr>
        <p:spPr>
          <a:xfrm>
            <a:off x="6458938" y="4327945"/>
            <a:ext cx="258875" cy="188273"/>
          </a:xfrm>
          <a:custGeom>
            <a:rect b="b" l="l" r="r" t="t"/>
            <a:pathLst>
              <a:path extrusionOk="0" h="21600" w="2160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4"/>
          <p:cNvSpPr/>
          <p:nvPr/>
        </p:nvSpPr>
        <p:spPr>
          <a:xfrm>
            <a:off x="6471716" y="4650082"/>
            <a:ext cx="233318" cy="233318"/>
          </a:xfrm>
          <a:custGeom>
            <a:rect b="b" l="l" r="r" t="t"/>
            <a:pathLst>
              <a:path extrusionOk="0" h="21600" w="2160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4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34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34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" name="Google Shape;130;p34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34"/>
          <p:cNvSpPr/>
          <p:nvPr>
            <p:ph idx="5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34" title="Title"/>
          <p:cNvSpPr txBox="1"/>
          <p:nvPr>
            <p:ph type="ctrTitle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5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35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p35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35" title="Title"/>
          <p:cNvSpPr txBox="1"/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 title="Subtitle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40" name="Google Shape;140;p35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6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6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fmla="val 5321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36"/>
          <p:cNvCxnSpPr/>
          <p:nvPr/>
        </p:nvCxnSpPr>
        <p:spPr>
          <a:xfrm flipH="1" rot="10800000">
            <a:off x="0" y="1010090"/>
            <a:ext cx="1785257" cy="90750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36" title="Title"/>
          <p:cNvSpPr txBox="1"/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b="1" sz="4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 title="Subtitle"/>
          <p:cNvSpPr txBox="1"/>
          <p:nvPr>
            <p:ph idx="1" type="body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48" name="Google Shape;148;p36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36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fmla="val 19585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36"/>
          <p:cNvCxnSpPr/>
          <p:nvPr/>
        </p:nvCxnSpPr>
        <p:spPr>
          <a:xfrm flipH="1" rot="10800000">
            <a:off x="0" y="408562"/>
            <a:ext cx="6595353" cy="3403148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36"/>
          <p:cNvCxnSpPr/>
          <p:nvPr/>
        </p:nvCxnSpPr>
        <p:spPr>
          <a:xfrm flipH="1" rot="10800000">
            <a:off x="-17837" y="5266944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36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fmla="val 53218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37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6" name="Google Shape;156;p37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57" name="Google Shape;157;p3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8" name="Google Shape;158;p37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9" name="Google Shape;159;p3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37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7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7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7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37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7"/>
          <p:cNvSpPr txBox="1"/>
          <p:nvPr>
            <p:ph idx="1" type="body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38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69" name="Google Shape;169;p38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70" name="Google Shape;170;p38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1" name="Google Shape;171;p38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2" name="Google Shape;172;p38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38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8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8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8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38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" type="body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38"/>
          <p:cNvSpPr txBox="1"/>
          <p:nvPr>
            <p:ph idx="2" type="body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39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3" name="Google Shape;183;p39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84" name="Google Shape;184;p39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5" name="Google Shape;185;p39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6" name="Google Shape;186;p39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39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9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9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9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39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" type="body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39"/>
          <p:cNvSpPr txBox="1"/>
          <p:nvPr>
            <p:ph idx="2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39"/>
          <p:cNvSpPr txBox="1"/>
          <p:nvPr>
            <p:ph idx="3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39"/>
          <p:cNvSpPr txBox="1"/>
          <p:nvPr>
            <p:ph idx="4" type="body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0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40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" name="Google Shape;200;p40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40" title="Title"/>
          <p:cNvSpPr txBox="1"/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2" name="Google Shape;202;p40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2" type="body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41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41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209" name="Google Shape;209;p4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0" name="Google Shape;210;p41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1" name="Google Shape;211;p4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41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41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1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42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42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219" name="Google Shape;219;p42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0" name="Google Shape;220;p42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1" name="Google Shape;221;p42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42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4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42"/>
          <p:cNvSpPr txBox="1"/>
          <p:nvPr>
            <p:ph type="title"/>
          </p:nvPr>
        </p:nvSpPr>
        <p:spPr>
          <a:xfrm>
            <a:off x="518678" y="209029"/>
            <a:ext cx="8330184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01">
  <p:cSld name="Text Layout 0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 title="Bullet Points"/>
          <p:cNvSpPr txBox="1"/>
          <p:nvPr>
            <p:ph idx="1" type="body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5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5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fmla="val 18638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6;p25"/>
          <p:cNvCxnSpPr/>
          <p:nvPr/>
        </p:nvCxnSpPr>
        <p:spPr>
          <a:xfrm flipH="1" rot="10800000">
            <a:off x="6375400" y="5047077"/>
            <a:ext cx="1524574" cy="1803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25" title="Subtitle"/>
          <p:cNvSpPr txBox="1"/>
          <p:nvPr>
            <p:ph idx="2" type="body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5" title="Title "/>
          <p:cNvSpPr txBox="1"/>
          <p:nvPr>
            <p:ph type="title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/>
          <p:nvPr>
            <p:ph idx="3" type="pic"/>
          </p:nvPr>
        </p:nvSpPr>
        <p:spPr>
          <a:xfrm>
            <a:off x="6604000" y="0"/>
            <a:ext cx="5588000" cy="687224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0" name="Google Shape;30;p25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43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p43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230" name="Google Shape;230;p43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1" name="Google Shape;231;p43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2" name="Google Shape;232;p43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43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3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43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43"/>
          <p:cNvSpPr txBox="1"/>
          <p:nvPr>
            <p:ph type="title"/>
          </p:nvPr>
        </p:nvSpPr>
        <p:spPr>
          <a:xfrm>
            <a:off x="518678" y="209029"/>
            <a:ext cx="8330184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43"/>
          <p:cNvSpPr txBox="1"/>
          <p:nvPr>
            <p:ph idx="1" type="body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c354d24f7_0_84"/>
          <p:cNvSpPr txBox="1"/>
          <p:nvPr>
            <p:ph type="title"/>
          </p:nvPr>
        </p:nvSpPr>
        <p:spPr>
          <a:xfrm>
            <a:off x="609600" y="190500"/>
            <a:ext cx="109728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gfc354d24f7_0_84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1" name="Google Shape;241;gfc354d24f7_0_84"/>
          <p:cNvSpPr txBox="1"/>
          <p:nvPr>
            <p:ph idx="10" type="dt"/>
          </p:nvPr>
        </p:nvSpPr>
        <p:spPr>
          <a:xfrm>
            <a:off x="609600" y="6245225"/>
            <a:ext cx="2844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gfc354d24f7_0_84"/>
          <p:cNvSpPr txBox="1"/>
          <p:nvPr>
            <p:ph idx="11" type="ftr"/>
          </p:nvPr>
        </p:nvSpPr>
        <p:spPr>
          <a:xfrm>
            <a:off x="4165600" y="6245225"/>
            <a:ext cx="3860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gfc354d24f7_0_84"/>
          <p:cNvSpPr txBox="1"/>
          <p:nvPr>
            <p:ph idx="12" type="sldNum"/>
          </p:nvPr>
        </p:nvSpPr>
        <p:spPr>
          <a:xfrm>
            <a:off x="8737600" y="6245225"/>
            <a:ext cx="2844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7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37;p27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" name="Google Shape;38;p27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" name="Google Shape;39;p27" title="Title"/>
          <p:cNvSpPr txBox="1"/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0" name="Google Shape;40;p27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" name="Google Shape;41;p27"/>
          <p:cNvSpPr txBox="1"/>
          <p:nvPr>
            <p:ph idx="1" type="body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7"/>
          <p:cNvSpPr/>
          <p:nvPr>
            <p:ph idx="2" type="pic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ith Image">
  <p:cSld name="Section Header with Imag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8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8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fmla="val 5321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47;p28"/>
          <p:cNvCxnSpPr/>
          <p:nvPr/>
        </p:nvCxnSpPr>
        <p:spPr>
          <a:xfrm flipH="1" rot="10800000">
            <a:off x="0" y="1010090"/>
            <a:ext cx="1785257" cy="90750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" name="Google Shape;48;p28" title="Title"/>
          <p:cNvSpPr txBox="1"/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b="1" sz="4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 title="Subtitle"/>
          <p:cNvSpPr txBox="1"/>
          <p:nvPr>
            <p:ph idx="1" type="body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0" name="Google Shape;50;p28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" name="Google Shape;51;p28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fmla="val 19585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Google Shape;52;p28"/>
          <p:cNvCxnSpPr/>
          <p:nvPr/>
        </p:nvCxnSpPr>
        <p:spPr>
          <a:xfrm flipH="1" rot="10800000">
            <a:off x="0" y="408562"/>
            <a:ext cx="6595353" cy="3403148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" name="Google Shape;53;p28"/>
          <p:cNvSpPr/>
          <p:nvPr>
            <p:ph idx="2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4" name="Google Shape;54;p28"/>
          <p:cNvCxnSpPr/>
          <p:nvPr/>
        </p:nvCxnSpPr>
        <p:spPr>
          <a:xfrm flipH="1" rot="10800000">
            <a:off x="-17837" y="5266944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28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fmla="val 53218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02">
  <p:cSld name="Text Layout 0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9"/>
          <p:cNvSpPr/>
          <p:nvPr>
            <p:ph idx="2" type="pic"/>
          </p:nvPr>
        </p:nvSpPr>
        <p:spPr>
          <a:xfrm>
            <a:off x="6170177" y="1435100"/>
            <a:ext cx="6021821" cy="54229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9" name="Google Shape;59;p29" title="Bullet Points"/>
          <p:cNvSpPr txBox="1"/>
          <p:nvPr>
            <p:ph idx="1" type="body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29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fmla="val 18638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61;p29"/>
          <p:cNvCxnSpPr/>
          <p:nvPr/>
        </p:nvCxnSpPr>
        <p:spPr>
          <a:xfrm flipH="1" rot="10800000">
            <a:off x="10352314" y="1185452"/>
            <a:ext cx="1839685" cy="1633948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" name="Google Shape;62;p29" title="Subtitle"/>
          <p:cNvSpPr txBox="1"/>
          <p:nvPr>
            <p:ph idx="3" type="body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29" title="Title "/>
          <p:cNvSpPr txBox="1"/>
          <p:nvPr>
            <p:ph type="title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29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ion with Subtitle">
  <p:cSld name="Comparision with Sub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69;p30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0" name="Google Shape;70;p30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71" name="Google Shape;71;p3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" name="Google Shape;72;p30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3" name="Google Shape;73;p3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30"/>
          <p:cNvSpPr txBox="1"/>
          <p:nvPr>
            <p:ph idx="1" type="body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30" title="Bullet Points"/>
          <p:cNvSpPr txBox="1"/>
          <p:nvPr>
            <p:ph idx="2" type="body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30"/>
          <p:cNvSpPr txBox="1"/>
          <p:nvPr>
            <p:ph idx="3" type="body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30" title="Bullet Points"/>
          <p:cNvSpPr txBox="1"/>
          <p:nvPr>
            <p:ph idx="4" type="body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30" title="Subtitle"/>
          <p:cNvSpPr txBox="1"/>
          <p:nvPr>
            <p:ph idx="5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30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0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30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hart">
  <p:cSld name="1_Char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1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31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88" name="Google Shape;88;p3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9" name="Google Shape;89;p31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0" name="Google Shape;90;p3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31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1" title="Subtitle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31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31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2" type="body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31" title="Chart"/>
          <p:cNvSpPr/>
          <p:nvPr>
            <p:ph idx="3" type="chart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2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32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02" name="Google Shape;102;p32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32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4" name="Google Shape;104;p32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32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2" title="Subtitle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3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2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32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2" title="Table"/>
          <p:cNvSpPr/>
          <p:nvPr>
            <p:ph idx="2" type="tbl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23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"/>
          <p:cNvSpPr/>
          <p:nvPr/>
        </p:nvSpPr>
        <p:spPr>
          <a:xfrm rot="-5400000">
            <a:off x="1329118" y="1228029"/>
            <a:ext cx="5137084" cy="4428523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894" r="6896" t="0"/>
          <a:stretch/>
        </p:blipFill>
        <p:spPr>
          <a:xfrm>
            <a:off x="2523873" y="1832212"/>
            <a:ext cx="2753082" cy="31935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"/>
          <p:cNvSpPr txBox="1"/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</a:pPr>
            <a:r>
              <a:rPr lang="en-US"/>
              <a:t>Praktikum</a:t>
            </a:r>
            <a:endParaRPr b="0"/>
          </a:p>
        </p:txBody>
      </p:sp>
      <p:sp>
        <p:nvSpPr>
          <p:cNvPr id="251" name="Google Shape;251;p1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Pemrograman Interpreter</a:t>
            </a:r>
            <a:endParaRPr/>
          </a:p>
        </p:txBody>
      </p:sp>
      <p:sp>
        <p:nvSpPr>
          <p:cNvPr id="252" name="Google Shape;252;p1"/>
          <p:cNvSpPr txBox="1"/>
          <p:nvPr/>
        </p:nvSpPr>
        <p:spPr>
          <a:xfrm>
            <a:off x="6541263" y="5745029"/>
            <a:ext cx="4854339" cy="942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Ardella Dean Awalia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Imam Akbar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c354d24f7_0_203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fc354d24f7_0_203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Packages</a:t>
            </a:r>
            <a:endParaRPr/>
          </a:p>
        </p:txBody>
      </p:sp>
      <p:sp>
        <p:nvSpPr>
          <p:cNvPr id="320" name="Google Shape;320;gfc354d24f7_0_203"/>
          <p:cNvSpPr txBox="1"/>
          <p:nvPr/>
        </p:nvSpPr>
        <p:spPr>
          <a:xfrm>
            <a:off x="861250" y="1499200"/>
            <a:ext cx="10492500" cy="5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/>
              <a:t>Contoh:</a:t>
            </a:r>
            <a:endParaRPr sz="2400"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Buatlah satu folder dengan nama uler didalam folder tersebut berisi :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main.py</a:t>
            </a:r>
            <a:r>
              <a:rPr lang="en-US" sz="2400"/>
              <a:t>			-  folder pkg</a:t>
            </a:r>
            <a:endParaRPr sz="2400"/>
          </a:p>
          <a:p>
            <a:pPr indent="0" lvl="0" marL="13716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/>
              <a:t>Buat file python </a:t>
            </a:r>
            <a:r>
              <a:rPr lang="en-US" sz="2000"/>
              <a:t>main</a:t>
            </a:r>
            <a:r>
              <a:rPr lang="en-US" sz="2400"/>
              <a:t>.py isinya:		</a:t>
            </a:r>
            <a:endParaRPr sz="2400"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import pkg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	pkg.mod1.cetak_nama(“Ardella”)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	pkg.mod2.cetak_mk(“uler_uleran”)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i="1" lang="en-US" sz="2000">
                <a:latin typeface="Consolas"/>
                <a:ea typeface="Consolas"/>
                <a:cs typeface="Consolas"/>
                <a:sym typeface="Consolas"/>
              </a:rPr>
              <a:t>selengkapnya di : https://jagongoding.com/python/menengah/modul-dan-paket/</a:t>
            </a:r>
            <a:endParaRPr i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"/>
          <p:cNvSpPr txBox="1"/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  <p:pic>
        <p:nvPicPr>
          <p:cNvPr id="326" name="Google Shape;326;p22"/>
          <p:cNvPicPr preferRelativeResize="0"/>
          <p:nvPr/>
        </p:nvPicPr>
        <p:blipFill rotWithShape="1">
          <a:blip r:embed="rId3">
            <a:alphaModFix/>
          </a:blip>
          <a:srcRect b="0" l="6894" r="6896" t="0"/>
          <a:stretch/>
        </p:blipFill>
        <p:spPr>
          <a:xfrm>
            <a:off x="10463692" y="5005313"/>
            <a:ext cx="1432426" cy="1661615"/>
          </a:xfrm>
          <a:custGeom>
            <a:rect b="b" l="l" r="r" t="t"/>
            <a:pathLst>
              <a:path extrusionOk="0" h="5137089" w="4428523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"/>
          <p:cNvSpPr txBox="1"/>
          <p:nvPr>
            <p:ph type="title"/>
          </p:nvPr>
        </p:nvSpPr>
        <p:spPr>
          <a:xfrm>
            <a:off x="1181081" y="3093975"/>
            <a:ext cx="7265085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Modules</a:t>
            </a:r>
            <a:endParaRPr/>
          </a:p>
        </p:txBody>
      </p:sp>
      <p:sp>
        <p:nvSpPr>
          <p:cNvPr id="258" name="Google Shape;258;p2"/>
          <p:cNvSpPr/>
          <p:nvPr>
            <p:ph idx="3" type="pic"/>
          </p:nvPr>
        </p:nvSpPr>
        <p:spPr>
          <a:xfrm>
            <a:off x="6604000" y="0"/>
            <a:ext cx="5588000" cy="687224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59" name="Google Shape;259;p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a footer</a:t>
            </a:r>
            <a:endParaRPr/>
          </a:p>
        </p:txBody>
      </p:sp>
      <p:sp>
        <p:nvSpPr>
          <p:cNvPr id="260" name="Google Shape;260;p2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"/>
          <p:cNvSpPr/>
          <p:nvPr/>
        </p:nvSpPr>
        <p:spPr>
          <a:xfrm>
            <a:off x="0" y="0"/>
            <a:ext cx="12192000" cy="1356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Modules</a:t>
            </a:r>
            <a:endParaRPr/>
          </a:p>
        </p:txBody>
      </p:sp>
      <p:sp>
        <p:nvSpPr>
          <p:cNvPr id="267" name="Google Shape;267;p3"/>
          <p:cNvSpPr txBox="1"/>
          <p:nvPr/>
        </p:nvSpPr>
        <p:spPr>
          <a:xfrm>
            <a:off x="1049400" y="1474493"/>
            <a:ext cx="100932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File python(.py) yang berisi kumpulan fungsi atau bisa dianggap sebagai library.</a:t>
            </a:r>
            <a:endParaRPr sz="3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Contoh:</a:t>
            </a:r>
            <a:endParaRPr sz="3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Buat file python nama.py isinya:</a:t>
            </a:r>
            <a:endParaRPr sz="3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Consolas"/>
              <a:buChar char="•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def namaku(name):</a:t>
            </a:r>
            <a:endParaRPr sz="32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Consolas"/>
              <a:buChar char="•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    print("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Nama saya 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"+ name)</a:t>
            </a:r>
            <a:endParaRPr sz="3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Kemudian panggil dengan syntax: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import nama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nama.namaku(“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Ardella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”)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d87bd728a_0_4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fd87bd728a_0_4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Modules</a:t>
            </a:r>
            <a:endParaRPr/>
          </a:p>
        </p:txBody>
      </p:sp>
      <p:sp>
        <p:nvSpPr>
          <p:cNvPr id="274" name="Google Shape;274;gfd87bd728a_0_4"/>
          <p:cNvSpPr txBox="1"/>
          <p:nvPr/>
        </p:nvSpPr>
        <p:spPr>
          <a:xfrm>
            <a:off x="861250" y="1499200"/>
            <a:ext cx="10492500" cy="50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/>
              <a:t>Contoh:</a:t>
            </a:r>
            <a:endParaRPr sz="3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/>
              <a:t>Buat file python </a:t>
            </a:r>
            <a:r>
              <a:rPr lang="en-US" sz="2000"/>
              <a:t>collectionsku</a:t>
            </a:r>
            <a:r>
              <a:rPr lang="en-US" sz="2400"/>
              <a:t>.py isinya:		</a:t>
            </a:r>
            <a:endParaRPr sz="2400"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dct = {				    </a:t>
            </a:r>
            <a:endParaRPr sz="3200"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    "</a:t>
            </a:r>
            <a:r>
              <a:rPr lang="en-US" sz="20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Nama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" : "</a:t>
            </a:r>
            <a:r>
              <a:rPr lang="en-US" sz="20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Ardella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",		    </a:t>
            </a:r>
            <a:endParaRPr sz="3200"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    "</a:t>
            </a:r>
            <a:r>
              <a:rPr lang="en-US" sz="20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"  : "</a:t>
            </a:r>
            <a:r>
              <a:rPr lang="en-US" sz="20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1024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",		   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    "</a:t>
            </a:r>
            <a:r>
              <a:rPr lang="en-US" sz="20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Kelas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": "</a:t>
            </a:r>
            <a:r>
              <a:rPr lang="en-US" sz="20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Anaconda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"}</a:t>
            </a:r>
            <a:endParaRPr sz="3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/>
              <a:t>buatlah file baru dengan nama.py Kemudian panggil dengan syntax :</a:t>
            </a:r>
            <a:endParaRPr sz="3200"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/>
              <a:t>import </a:t>
            </a:r>
            <a:r>
              <a:rPr lang="en-US" sz="2000"/>
              <a:t>collectionsku</a:t>
            </a:r>
            <a:endParaRPr sz="2400"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print(“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Nama ku ”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+collectionsku.dct["</a:t>
            </a:r>
            <a:r>
              <a:rPr lang="en-US" sz="20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Nama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"])</a:t>
            </a:r>
            <a:endParaRPr sz="3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nama1 = collectionsku.dct["</a:t>
            </a:r>
            <a:r>
              <a:rPr lang="en-US" sz="20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Nama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3200"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print(“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Nama saya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” + nama1)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   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c354d24f7_0_2"/>
          <p:cNvSpPr txBox="1"/>
          <p:nvPr>
            <p:ph type="title"/>
          </p:nvPr>
        </p:nvSpPr>
        <p:spPr>
          <a:xfrm>
            <a:off x="609600" y="190500"/>
            <a:ext cx="109728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Modules</a:t>
            </a:r>
            <a:endParaRPr/>
          </a:p>
        </p:txBody>
      </p:sp>
      <p:sp>
        <p:nvSpPr>
          <p:cNvPr id="280" name="Google Shape;280;gfc354d24f7_0_2"/>
          <p:cNvSpPr txBox="1"/>
          <p:nvPr>
            <p:ph idx="1" type="body"/>
          </p:nvPr>
        </p:nvSpPr>
        <p:spPr>
          <a:xfrm>
            <a:off x="609600" y="952499"/>
            <a:ext cx="11582400" cy="54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Re-naming Module: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Contoh: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●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en-US" sz="2000">
                <a:latin typeface="Consolas"/>
                <a:ea typeface="Consolas"/>
                <a:cs typeface="Consolas"/>
                <a:sym typeface="Consolas"/>
              </a:rPr>
              <a:t>mport collectionsku as cku</a:t>
            </a:r>
            <a:endParaRPr b="0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●"/>
            </a:pPr>
            <a:r>
              <a:rPr b="0" lang="en-US" sz="2000">
                <a:latin typeface="Consolas"/>
                <a:ea typeface="Consolas"/>
                <a:cs typeface="Consolas"/>
                <a:sym typeface="Consolas"/>
              </a:rPr>
              <a:t>print(“</a:t>
            </a:r>
            <a:r>
              <a:rPr b="0"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Nama ku ”</a:t>
            </a:r>
            <a:r>
              <a:rPr b="0" lang="en-US" sz="2000">
                <a:latin typeface="Consolas"/>
                <a:ea typeface="Consolas"/>
                <a:cs typeface="Consolas"/>
                <a:sym typeface="Consolas"/>
              </a:rPr>
              <a:t>+cku.dct["</a:t>
            </a:r>
            <a:r>
              <a:rPr b="0" lang="en-US" sz="20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Nama</a:t>
            </a:r>
            <a:r>
              <a:rPr b="0" lang="en-US" sz="2000">
                <a:latin typeface="Consolas"/>
                <a:ea typeface="Consolas"/>
                <a:cs typeface="Consolas"/>
                <a:sym typeface="Consolas"/>
              </a:rPr>
              <a:t>"])</a:t>
            </a:r>
            <a:endParaRPr b="0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●"/>
            </a:pPr>
            <a:r>
              <a:rPr b="0" lang="en-US" sz="2000">
                <a:latin typeface="Consolas"/>
                <a:ea typeface="Consolas"/>
                <a:cs typeface="Consolas"/>
                <a:sym typeface="Consolas"/>
              </a:rPr>
              <a:t>nama1 = cku.dct["</a:t>
            </a:r>
            <a:r>
              <a:rPr b="0" lang="en-US" sz="20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Nama</a:t>
            </a:r>
            <a:r>
              <a:rPr b="0" lang="en-US" sz="2000">
                <a:latin typeface="Consolas"/>
                <a:ea typeface="Consolas"/>
                <a:cs typeface="Consolas"/>
                <a:sym typeface="Consolas"/>
              </a:rPr>
              <a:t>"]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●"/>
            </a:pPr>
            <a:r>
              <a:rPr b="0" lang="en-US" sz="2000">
                <a:latin typeface="Consolas"/>
                <a:ea typeface="Consolas"/>
                <a:cs typeface="Consolas"/>
                <a:sym typeface="Consolas"/>
              </a:rPr>
              <a:t>print(“</a:t>
            </a:r>
            <a:r>
              <a:rPr b="0"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Nama saya </a:t>
            </a:r>
            <a:r>
              <a:rPr b="0" lang="en-US" sz="2000">
                <a:latin typeface="Consolas"/>
                <a:ea typeface="Consolas"/>
                <a:cs typeface="Consolas"/>
                <a:sym typeface="Consolas"/>
              </a:rPr>
              <a:t>” + nama1)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en-US" sz="2000"/>
              <a:t>dir()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Contoh: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en-US" sz="2000"/>
              <a:t>print(dir(collectionsku))</a:t>
            </a:r>
            <a:endParaRPr b="0"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gfc354d24f7_0_2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fc354d24f7_0_2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Modules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c354d24f7_0_92"/>
          <p:cNvSpPr txBox="1"/>
          <p:nvPr>
            <p:ph idx="1" type="body"/>
          </p:nvPr>
        </p:nvSpPr>
        <p:spPr>
          <a:xfrm>
            <a:off x="518675" y="1356899"/>
            <a:ext cx="11582400" cy="54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from import: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Contoh: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●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b="0" lang="en-US" sz="2000">
                <a:latin typeface="Consolas"/>
                <a:ea typeface="Consolas"/>
                <a:cs typeface="Consolas"/>
                <a:sym typeface="Consolas"/>
              </a:rPr>
              <a:t>collectionsku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en-US" sz="2000">
                <a:latin typeface="Consolas"/>
                <a:ea typeface="Consolas"/>
                <a:cs typeface="Consolas"/>
                <a:sym typeface="Consolas"/>
              </a:rPr>
              <a:t>mport dct</a:t>
            </a:r>
            <a:endParaRPr b="0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●"/>
            </a:pPr>
            <a:r>
              <a:rPr b="0" lang="en-US" sz="2000">
                <a:latin typeface="Consolas"/>
                <a:ea typeface="Consolas"/>
                <a:cs typeface="Consolas"/>
                <a:sym typeface="Consolas"/>
              </a:rPr>
              <a:t>print(“</a:t>
            </a:r>
            <a:r>
              <a:rPr b="0"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Nama ku ” </a:t>
            </a:r>
            <a:r>
              <a:rPr b="0" lang="en-US" sz="2000">
                <a:latin typeface="Consolas"/>
                <a:ea typeface="Consolas"/>
                <a:cs typeface="Consolas"/>
                <a:sym typeface="Consolas"/>
              </a:rPr>
              <a:t>+ dct["</a:t>
            </a:r>
            <a:r>
              <a:rPr b="0" lang="en-US" sz="20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Nama</a:t>
            </a:r>
            <a:r>
              <a:rPr b="0" lang="en-US" sz="2000">
                <a:latin typeface="Consolas"/>
                <a:ea typeface="Consolas"/>
                <a:cs typeface="Consolas"/>
                <a:sym typeface="Consolas"/>
              </a:rPr>
              <a:t>"])</a:t>
            </a:r>
            <a:endParaRPr b="0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●"/>
            </a:pPr>
            <a:r>
              <a:rPr b="0" lang="en-US" sz="2000">
                <a:latin typeface="Consolas"/>
                <a:ea typeface="Consolas"/>
                <a:cs typeface="Consolas"/>
                <a:sym typeface="Consolas"/>
              </a:rPr>
              <a:t>nama1 = dct["</a:t>
            </a:r>
            <a:r>
              <a:rPr b="0" lang="en-US" sz="20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Nama</a:t>
            </a:r>
            <a:r>
              <a:rPr b="0" lang="en-US" sz="2000">
                <a:latin typeface="Consolas"/>
                <a:ea typeface="Consolas"/>
                <a:cs typeface="Consolas"/>
                <a:sym typeface="Consolas"/>
              </a:rPr>
              <a:t>"]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●"/>
            </a:pPr>
            <a:r>
              <a:rPr b="0" lang="en-US" sz="2000">
                <a:latin typeface="Consolas"/>
                <a:ea typeface="Consolas"/>
                <a:cs typeface="Consolas"/>
                <a:sym typeface="Consolas"/>
              </a:rPr>
              <a:t>print(“</a:t>
            </a:r>
            <a:r>
              <a:rPr b="0"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Nama saya </a:t>
            </a:r>
            <a:r>
              <a:rPr b="0" lang="en-US" sz="2000">
                <a:latin typeface="Consolas"/>
                <a:ea typeface="Consolas"/>
                <a:cs typeface="Consolas"/>
                <a:sym typeface="Consolas"/>
              </a:rPr>
              <a:t>” + nama1)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gfc354d24f7_0_92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fc354d24f7_0_92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Modules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c354d24f7_0_176"/>
          <p:cNvSpPr txBox="1"/>
          <p:nvPr>
            <p:ph type="title"/>
          </p:nvPr>
        </p:nvSpPr>
        <p:spPr>
          <a:xfrm>
            <a:off x="1181081" y="3093975"/>
            <a:ext cx="72651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Packages</a:t>
            </a:r>
            <a:endParaRPr/>
          </a:p>
        </p:txBody>
      </p:sp>
      <p:sp>
        <p:nvSpPr>
          <p:cNvPr id="295" name="Google Shape;295;gfc354d24f7_0_176"/>
          <p:cNvSpPr/>
          <p:nvPr>
            <p:ph idx="3" type="pic"/>
          </p:nvPr>
        </p:nvSpPr>
        <p:spPr>
          <a:xfrm>
            <a:off x="6604000" y="0"/>
            <a:ext cx="5588100" cy="687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96" name="Google Shape;296;gfc354d24f7_0_176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a footer</a:t>
            </a:r>
            <a:endParaRPr/>
          </a:p>
        </p:txBody>
      </p:sp>
      <p:sp>
        <p:nvSpPr>
          <p:cNvPr id="297" name="Google Shape;297;gfc354d24f7_0_176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c354d24f7_0_183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fc354d24f7_0_183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Packages</a:t>
            </a:r>
            <a:endParaRPr/>
          </a:p>
        </p:txBody>
      </p:sp>
      <p:pic>
        <p:nvPicPr>
          <p:cNvPr id="304" name="Google Shape;304;gfc354d24f7_0_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325" y="1519693"/>
            <a:ext cx="5878350" cy="48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c354d24f7_0_190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fc354d24f7_0_190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Packages</a:t>
            </a:r>
            <a:endParaRPr/>
          </a:p>
        </p:txBody>
      </p:sp>
      <p:sp>
        <p:nvSpPr>
          <p:cNvPr id="311" name="Google Shape;311;gfc354d24f7_0_190"/>
          <p:cNvSpPr txBox="1"/>
          <p:nvPr/>
        </p:nvSpPr>
        <p:spPr>
          <a:xfrm>
            <a:off x="861250" y="1499200"/>
            <a:ext cx="104925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/>
              <a:t>Contoh:</a:t>
            </a:r>
            <a:endParaRPr sz="2400"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Buatlah satu folder dengan nama pkg. didalam folder tersebut berisi :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__init__.py          - mod1.py			- mod2.py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/>
              <a:t>Buat file python </a:t>
            </a:r>
            <a:r>
              <a:rPr lang="en-US" sz="2000"/>
              <a:t>mod1</a:t>
            </a:r>
            <a:r>
              <a:rPr lang="en-US" sz="2400"/>
              <a:t>.py isinya:		</a:t>
            </a:r>
            <a:endParaRPr sz="2400"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def cetak_nama(nama) 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	print(“nama anda : “ , nama)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/>
              <a:t>Buat file python mod2.py isinya: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/>
              <a:t>	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def cetak_mk(mk) 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	print(“Mata Kuliah anda : “ , mk)</a:t>
            </a:r>
            <a:endParaRPr sz="2400"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   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gfc354d24f7_0_190"/>
          <p:cNvSpPr txBox="1"/>
          <p:nvPr/>
        </p:nvSpPr>
        <p:spPr>
          <a:xfrm>
            <a:off x="6968200" y="3213900"/>
            <a:ext cx="421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fc354d24f7_0_190"/>
          <p:cNvSpPr txBox="1"/>
          <p:nvPr/>
        </p:nvSpPr>
        <p:spPr>
          <a:xfrm>
            <a:off x="6920350" y="2990625"/>
            <a:ext cx="48963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/>
              <a:t>Buat file python </a:t>
            </a:r>
            <a:r>
              <a:rPr lang="en-US" sz="2000"/>
              <a:t>__init__</a:t>
            </a:r>
            <a:r>
              <a:rPr lang="en-US" sz="2400"/>
              <a:t>.py isinya:		</a:t>
            </a:r>
            <a:endParaRPr sz="2400"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import pkg.mod1 , pkg.mod2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2021-09-01T09:10:12Z</dcterms:created>
  <dc:creator>dean 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