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Quattrocento Sans"/>
      <p:regular r:id="rId23"/>
      <p:bold r:id="rId24"/>
      <p:italic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r:id="rId28" roundtripDataSignature="AMtx7mjz0oOoheKP2STEy/WMdY26FGS2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597"/>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8" Type="http://customschemas.google.com/relationships/presentationmetadata" Target="meta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3" name="Shape 13"/>
        <p:cNvGrpSpPr/>
        <p:nvPr/>
      </p:nvGrpSpPr>
      <p:grpSpPr>
        <a:xfrm>
          <a:off x="0" y="0"/>
          <a:ext cx="0" cy="0"/>
          <a:chOff x="0" y="0"/>
          <a:chExt cx="0" cy="0"/>
        </a:xfrm>
      </p:grpSpPr>
      <p:sp>
        <p:nvSpPr>
          <p:cNvPr id="14" name="Google Shape;14;p19"/>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9"/>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9"/>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sp>
        <p:nvSpPr>
          <p:cNvPr id="17" name="Google Shape;17;p19"/>
          <p:cNvSpPr/>
          <p:nvPr>
            <p:ph idx="2" type="pic"/>
          </p:nvPr>
        </p:nvSpPr>
        <p:spPr>
          <a:xfrm>
            <a:off x="1683398" y="860944"/>
            <a:ext cx="4428523" cy="5137089"/>
          </a:xfrm>
          <a:prstGeom prst="rect">
            <a:avLst/>
          </a:prstGeom>
          <a:noFill/>
          <a:ln>
            <a:noFill/>
          </a:ln>
        </p:spPr>
      </p:sp>
      <p:cxnSp>
        <p:nvCxnSpPr>
          <p:cNvPr id="18" name="Google Shape;18;p19"/>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9" name="Google Shape;19;p19" title="Title"/>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9" title="Subtitle"/>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21" name="Google Shape;21;p19"/>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Large Photo">
    <p:spTree>
      <p:nvGrpSpPr>
        <p:cNvPr id="111" name="Shape 111"/>
        <p:cNvGrpSpPr/>
        <p:nvPr/>
      </p:nvGrpSpPr>
      <p:grpSpPr>
        <a:xfrm>
          <a:off x="0" y="0"/>
          <a:ext cx="0" cy="0"/>
          <a:chOff x="0" y="0"/>
          <a:chExt cx="0" cy="0"/>
        </a:xfrm>
      </p:grpSpPr>
      <p:sp>
        <p:nvSpPr>
          <p:cNvPr id="112" name="Google Shape;112;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8"/>
          <p:cNvSpPr/>
          <p:nvPr/>
        </p:nvSpPr>
        <p:spPr>
          <a:xfrm flipH="1" rot="10800000">
            <a:off x="0" y="-5"/>
            <a:ext cx="11747500" cy="629920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28" title="Image"/>
          <p:cNvSpPr/>
          <p:nvPr>
            <p:ph idx="2" type="pic"/>
          </p:nvPr>
        </p:nvSpPr>
        <p:spPr>
          <a:xfrm>
            <a:off x="359229" y="326570"/>
            <a:ext cx="11473542" cy="6204859"/>
          </a:xfrm>
          <a:prstGeom prst="rect">
            <a:avLst/>
          </a:prstGeom>
          <a:solidFill>
            <a:srgbClr val="D8D8D8"/>
          </a:solidFill>
          <a:ln>
            <a:noFill/>
          </a:ln>
        </p:spPr>
      </p:sp>
      <p:cxnSp>
        <p:nvCxnSpPr>
          <p:cNvPr id="115" name="Google Shape;115;p28"/>
          <p:cNvCxnSpPr/>
          <p:nvPr/>
        </p:nvCxnSpPr>
        <p:spPr>
          <a:xfrm flipH="1" rot="10800000">
            <a:off x="0" y="5344886"/>
            <a:ext cx="2362200" cy="1240972"/>
          </a:xfrm>
          <a:prstGeom prst="straightConnector1">
            <a:avLst/>
          </a:prstGeom>
          <a:noFill/>
          <a:ln cap="flat" cmpd="sng" w="9525">
            <a:solidFill>
              <a:srgbClr val="7F7F7F"/>
            </a:solidFill>
            <a:prstDash val="solid"/>
            <a:miter lim="800000"/>
            <a:headEnd len="sm" w="sm" type="none"/>
            <a:tailEnd len="sm" w="sm" type="none"/>
          </a:ln>
        </p:spPr>
      </p:cxnSp>
      <p:sp>
        <p:nvSpPr>
          <p:cNvPr id="116" name="Google Shape;116;p28" title="Title "/>
          <p:cNvSpPr txBox="1"/>
          <p:nvPr>
            <p:ph type="title"/>
          </p:nvPr>
        </p:nvSpPr>
        <p:spPr>
          <a:xfrm>
            <a:off x="359229" y="558802"/>
            <a:ext cx="8333222" cy="939798"/>
          </a:xfrm>
          <a:prstGeom prst="rect">
            <a:avLst/>
          </a:prstGeom>
          <a:solidFill>
            <a:schemeClr val="lt1">
              <a:alpha val="89803"/>
            </a:schemeClr>
          </a:solidFill>
          <a:ln>
            <a:noFill/>
          </a:ln>
        </p:spPr>
        <p:txBody>
          <a:bodyPr anchorCtr="0" anchor="ctr" bIns="0" lIns="288000"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7" name="Shape 117"/>
        <p:cNvGrpSpPr/>
        <p:nvPr/>
      </p:nvGrpSpPr>
      <p:grpSpPr>
        <a:xfrm>
          <a:off x="0" y="0"/>
          <a:ext cx="0" cy="0"/>
          <a:chOff x="0" y="0"/>
          <a:chExt cx="0" cy="0"/>
        </a:xfrm>
      </p:grpSpPr>
      <p:sp>
        <p:nvSpPr>
          <p:cNvPr id="118" name="Google Shape;118;p29"/>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29"/>
          <p:cNvSpPr txBox="1"/>
          <p:nvPr>
            <p:ph idx="1" type="body"/>
          </p:nvPr>
        </p:nvSpPr>
        <p:spPr>
          <a:xfrm>
            <a:off x="6822929" y="3461163"/>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0" name="Google Shape;120;p29"/>
          <p:cNvSpPr txBox="1"/>
          <p:nvPr>
            <p:ph idx="2" type="body"/>
          </p:nvPr>
        </p:nvSpPr>
        <p:spPr>
          <a:xfrm>
            <a:off x="6822929" y="3839451"/>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29"/>
          <p:cNvSpPr txBox="1"/>
          <p:nvPr>
            <p:ph idx="3" type="body"/>
          </p:nvPr>
        </p:nvSpPr>
        <p:spPr>
          <a:xfrm>
            <a:off x="6822928" y="4216669"/>
            <a:ext cx="3445783" cy="2890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29"/>
          <p:cNvSpPr txBox="1"/>
          <p:nvPr>
            <p:ph idx="4" type="body"/>
          </p:nvPr>
        </p:nvSpPr>
        <p:spPr>
          <a:xfrm>
            <a:off x="6822929" y="4594957"/>
            <a:ext cx="3445782" cy="288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29"/>
          <p:cNvSpPr/>
          <p:nvPr/>
        </p:nvSpPr>
        <p:spPr>
          <a:xfrm>
            <a:off x="6458938" y="3505247"/>
            <a:ext cx="258875" cy="258875"/>
          </a:xfrm>
          <a:custGeom>
            <a:rect b="b" l="l" r="r" t="t"/>
            <a:pathLst>
              <a:path extrusionOk="0" h="21600" w="2160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9"/>
          <p:cNvSpPr/>
          <p:nvPr/>
        </p:nvSpPr>
        <p:spPr>
          <a:xfrm>
            <a:off x="6507622" y="3897986"/>
            <a:ext cx="161507" cy="296095"/>
          </a:xfrm>
          <a:custGeom>
            <a:rect b="b" l="l" r="r" t="t"/>
            <a:pathLst>
              <a:path extrusionOk="0" h="21600" w="2160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9"/>
          <p:cNvSpPr/>
          <p:nvPr/>
        </p:nvSpPr>
        <p:spPr>
          <a:xfrm>
            <a:off x="6458938" y="4327945"/>
            <a:ext cx="258875" cy="188273"/>
          </a:xfrm>
          <a:custGeom>
            <a:rect b="b" l="l" r="r" t="t"/>
            <a:pathLst>
              <a:path extrusionOk="0" h="21600" w="2160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9"/>
          <p:cNvSpPr/>
          <p:nvPr/>
        </p:nvSpPr>
        <p:spPr>
          <a:xfrm>
            <a:off x="6471716" y="4650082"/>
            <a:ext cx="233318" cy="233318"/>
          </a:xfrm>
          <a:custGeom>
            <a:rect b="b" l="l" r="r" t="t"/>
            <a:pathLst>
              <a:path extrusionOk="0" h="21600" w="2160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29"/>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8" name="Google Shape;128;p29"/>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29" name="Google Shape;129;p29"/>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cxnSp>
        <p:nvCxnSpPr>
          <p:cNvPr id="130" name="Google Shape;130;p29"/>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31" name="Google Shape;131;p29"/>
          <p:cNvSpPr/>
          <p:nvPr>
            <p:ph idx="5" type="pic"/>
          </p:nvPr>
        </p:nvSpPr>
        <p:spPr>
          <a:xfrm>
            <a:off x="1683398" y="860944"/>
            <a:ext cx="4428523" cy="5137089"/>
          </a:xfrm>
          <a:prstGeom prst="rect">
            <a:avLst/>
          </a:prstGeom>
          <a:noFill/>
          <a:ln>
            <a:noFill/>
          </a:ln>
        </p:spPr>
      </p:sp>
      <p:sp>
        <p:nvSpPr>
          <p:cNvPr id="132" name="Google Shape;132;p29" title="Title"/>
          <p:cNvSpPr txBox="1"/>
          <p:nvPr>
            <p:ph type="ctrTitle"/>
          </p:nvPr>
        </p:nvSpPr>
        <p:spPr>
          <a:xfrm>
            <a:off x="6375721" y="1821022"/>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3" name="Shape 133"/>
        <p:cNvGrpSpPr/>
        <p:nvPr/>
      </p:nvGrpSpPr>
      <p:grpSpPr>
        <a:xfrm>
          <a:off x="0" y="0"/>
          <a:ext cx="0" cy="0"/>
          <a:chOff x="0" y="0"/>
          <a:chExt cx="0" cy="0"/>
        </a:xfrm>
      </p:grpSpPr>
      <p:sp>
        <p:nvSpPr>
          <p:cNvPr id="134" name="Google Shape;134;p30"/>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30"/>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6" name="Google Shape;136;p30"/>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137" name="Google Shape;137;p30"/>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38" name="Google Shape;138;p30" title="Title"/>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300"/>
              <a:buFont typeface="Calibri"/>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0" title="Subtitle"/>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2E7A40"/>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rgbClr val="2E7A40"/>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cxnSp>
        <p:nvCxnSpPr>
          <p:cNvPr id="140" name="Google Shape;140;p30"/>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1" name="Shape 141"/>
        <p:cNvGrpSpPr/>
        <p:nvPr/>
      </p:nvGrpSpPr>
      <p:grpSpPr>
        <a:xfrm>
          <a:off x="0" y="0"/>
          <a:ext cx="0" cy="0"/>
          <a:chOff x="0" y="0"/>
          <a:chExt cx="0" cy="0"/>
        </a:xfrm>
      </p:grpSpPr>
      <p:sp>
        <p:nvSpPr>
          <p:cNvPr id="142" name="Google Shape;142;p31"/>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31"/>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31"/>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5" name="Google Shape;145;p31"/>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146" name="Google Shape;146;p31" title="Title"/>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title="Subtitle"/>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148" name="Google Shape;148;p31"/>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149" name="Google Shape;149;p31"/>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0" name="Google Shape;150;p31"/>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cxnSp>
        <p:nvCxnSpPr>
          <p:cNvPr id="151" name="Google Shape;151;p31"/>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152" name="Google Shape;152;p31"/>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3" name="Shape 153"/>
        <p:cNvGrpSpPr/>
        <p:nvPr/>
      </p:nvGrpSpPr>
      <p:grpSpPr>
        <a:xfrm>
          <a:off x="0" y="0"/>
          <a:ext cx="0" cy="0"/>
          <a:chOff x="0" y="0"/>
          <a:chExt cx="0" cy="0"/>
        </a:xfrm>
      </p:grpSpPr>
      <p:sp>
        <p:nvSpPr>
          <p:cNvPr id="154" name="Google Shape;154;p32"/>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5" name="Google Shape;155;p32"/>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56" name="Google Shape;156;p32"/>
          <p:cNvGrpSpPr/>
          <p:nvPr/>
        </p:nvGrpSpPr>
        <p:grpSpPr>
          <a:xfrm flipH="1">
            <a:off x="7561328" y="0"/>
            <a:ext cx="4763978" cy="3541007"/>
            <a:chOff x="-124265" y="-2"/>
            <a:chExt cx="4763978" cy="3367272"/>
          </a:xfrm>
        </p:grpSpPr>
        <p:sp>
          <p:nvSpPr>
            <p:cNvPr id="157" name="Google Shape;157;p32"/>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8" name="Google Shape;158;p32"/>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59" name="Google Shape;159;p32"/>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0" name="Google Shape;160;p32"/>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61" name="Google Shape;161;p32"/>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3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4" name="Google Shape;164;p32"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2"/>
          <p:cNvSpPr txBox="1"/>
          <p:nvPr>
            <p:ph idx="1" type="body"/>
          </p:nvPr>
        </p:nvSpPr>
        <p:spPr>
          <a:xfrm>
            <a:off x="518678" y="1671924"/>
            <a:ext cx="10835122" cy="450503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66" name="Shape 166"/>
        <p:cNvGrpSpPr/>
        <p:nvPr/>
      </p:nvGrpSpPr>
      <p:grpSpPr>
        <a:xfrm>
          <a:off x="0" y="0"/>
          <a:ext cx="0" cy="0"/>
          <a:chOff x="0" y="0"/>
          <a:chExt cx="0" cy="0"/>
        </a:xfrm>
      </p:grpSpPr>
      <p:sp>
        <p:nvSpPr>
          <p:cNvPr id="167" name="Google Shape;167;p33"/>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8" name="Google Shape;168;p33"/>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69" name="Google Shape;169;p33"/>
          <p:cNvGrpSpPr/>
          <p:nvPr/>
        </p:nvGrpSpPr>
        <p:grpSpPr>
          <a:xfrm flipH="1">
            <a:off x="7561328" y="0"/>
            <a:ext cx="4763978" cy="3541007"/>
            <a:chOff x="-124265" y="-2"/>
            <a:chExt cx="4763978" cy="3367272"/>
          </a:xfrm>
        </p:grpSpPr>
        <p:sp>
          <p:nvSpPr>
            <p:cNvPr id="170" name="Google Shape;170;p33"/>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1" name="Google Shape;171;p33"/>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72" name="Google Shape;172;p33"/>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3" name="Google Shape;173;p33"/>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74" name="Google Shape;174;p33"/>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33"/>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3"/>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33"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3"/>
          <p:cNvSpPr txBox="1"/>
          <p:nvPr>
            <p:ph idx="1" type="body"/>
          </p:nvPr>
        </p:nvSpPr>
        <p:spPr>
          <a:xfrm>
            <a:off x="529687"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9" name="Google Shape;179;p33"/>
          <p:cNvSpPr txBox="1"/>
          <p:nvPr>
            <p:ph idx="2" type="body"/>
          </p:nvPr>
        </p:nvSpPr>
        <p:spPr>
          <a:xfrm>
            <a:off x="6172200" y="1651044"/>
            <a:ext cx="5181600" cy="4525919"/>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0" name="Shape 180"/>
        <p:cNvGrpSpPr/>
        <p:nvPr/>
      </p:nvGrpSpPr>
      <p:grpSpPr>
        <a:xfrm>
          <a:off x="0" y="0"/>
          <a:ext cx="0" cy="0"/>
          <a:chOff x="0" y="0"/>
          <a:chExt cx="0" cy="0"/>
        </a:xfrm>
      </p:grpSpPr>
      <p:sp>
        <p:nvSpPr>
          <p:cNvPr id="181" name="Google Shape;181;p34"/>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2" name="Google Shape;182;p34"/>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183" name="Google Shape;183;p34"/>
          <p:cNvGrpSpPr/>
          <p:nvPr/>
        </p:nvGrpSpPr>
        <p:grpSpPr>
          <a:xfrm flipH="1">
            <a:off x="7561328" y="0"/>
            <a:ext cx="4763978" cy="3541007"/>
            <a:chOff x="-124265" y="-2"/>
            <a:chExt cx="4763978" cy="3367272"/>
          </a:xfrm>
        </p:grpSpPr>
        <p:sp>
          <p:nvSpPr>
            <p:cNvPr id="184" name="Google Shape;184;p34"/>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5" name="Google Shape;185;p34"/>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86" name="Google Shape;186;p34"/>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7" name="Google Shape;187;p34"/>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188" name="Google Shape;188;p34"/>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34"/>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1" name="Google Shape;191;p34"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4"/>
          <p:cNvSpPr txBox="1"/>
          <p:nvPr>
            <p:ph idx="1" type="body"/>
          </p:nvPr>
        </p:nvSpPr>
        <p:spPr>
          <a:xfrm>
            <a:off x="518678" y="1681163"/>
            <a:ext cx="538250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3" name="Google Shape;193;p34"/>
          <p:cNvSpPr txBox="1"/>
          <p:nvPr>
            <p:ph idx="2"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94" name="Google Shape;194;p34"/>
          <p:cNvSpPr txBox="1"/>
          <p:nvPr>
            <p:ph idx="3"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5" name="Google Shape;195;p34"/>
          <p:cNvSpPr txBox="1"/>
          <p:nvPr>
            <p:ph idx="4" type="body"/>
          </p:nvPr>
        </p:nvSpPr>
        <p:spPr>
          <a:xfrm>
            <a:off x="518678" y="2505075"/>
            <a:ext cx="5391749" cy="36845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96" name="Shape 196"/>
        <p:cNvGrpSpPr/>
        <p:nvPr/>
      </p:nvGrpSpPr>
      <p:grpSpPr>
        <a:xfrm>
          <a:off x="0" y="0"/>
          <a:ext cx="0" cy="0"/>
          <a:chOff x="0" y="0"/>
          <a:chExt cx="0" cy="0"/>
        </a:xfrm>
      </p:grpSpPr>
      <p:sp>
        <p:nvSpPr>
          <p:cNvPr id="197" name="Google Shape;197;p35"/>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5"/>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9" name="Google Shape;199;p35"/>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200" name="Google Shape;200;p35"/>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201" name="Google Shape;201;p35" title="Title"/>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02" name="Google Shape;202;p35"/>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203" name="Google Shape;203;p35"/>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204" name="Google Shape;204;p35"/>
          <p:cNvSpPr txBox="1"/>
          <p:nvPr>
            <p:ph idx="2" type="body"/>
          </p:nvPr>
        </p:nvSpPr>
        <p:spPr>
          <a:xfrm>
            <a:off x="6161316" y="2290713"/>
            <a:ext cx="5803672" cy="434186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5" name="Shape 205"/>
        <p:cNvGrpSpPr/>
        <p:nvPr/>
      </p:nvGrpSpPr>
      <p:grpSpPr>
        <a:xfrm>
          <a:off x="0" y="0"/>
          <a:ext cx="0" cy="0"/>
          <a:chOff x="0" y="0"/>
          <a:chExt cx="0" cy="0"/>
        </a:xfrm>
      </p:grpSpPr>
      <p:sp>
        <p:nvSpPr>
          <p:cNvPr id="206" name="Google Shape;206;p36"/>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08" name="Google Shape;208;p36"/>
          <p:cNvGrpSpPr/>
          <p:nvPr/>
        </p:nvGrpSpPr>
        <p:grpSpPr>
          <a:xfrm flipH="1">
            <a:off x="7561328" y="0"/>
            <a:ext cx="4763978" cy="3541007"/>
            <a:chOff x="-124265" y="-2"/>
            <a:chExt cx="4763978" cy="3367272"/>
          </a:xfrm>
        </p:grpSpPr>
        <p:sp>
          <p:nvSpPr>
            <p:cNvPr id="209" name="Google Shape;209;p36"/>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0" name="Google Shape;210;p36"/>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11" name="Google Shape;211;p3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2" name="Google Shape;212;p36"/>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3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5" name="Shape 215"/>
        <p:cNvGrpSpPr/>
        <p:nvPr/>
      </p:nvGrpSpPr>
      <p:grpSpPr>
        <a:xfrm>
          <a:off x="0" y="0"/>
          <a:ext cx="0" cy="0"/>
          <a:chOff x="0" y="0"/>
          <a:chExt cx="0" cy="0"/>
        </a:xfrm>
      </p:grpSpPr>
      <p:sp>
        <p:nvSpPr>
          <p:cNvPr id="216" name="Google Shape;216;p37"/>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37"/>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18" name="Google Shape;218;p37"/>
          <p:cNvGrpSpPr/>
          <p:nvPr/>
        </p:nvGrpSpPr>
        <p:grpSpPr>
          <a:xfrm flipH="1">
            <a:off x="7561328" y="0"/>
            <a:ext cx="4763978" cy="3541007"/>
            <a:chOff x="-124265" y="-2"/>
            <a:chExt cx="4763978" cy="3367272"/>
          </a:xfrm>
        </p:grpSpPr>
        <p:sp>
          <p:nvSpPr>
            <p:cNvPr id="219" name="Google Shape;219;p37"/>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0" name="Google Shape;220;p37"/>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21" name="Google Shape;221;p37"/>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2" name="Google Shape;222;p37"/>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7"/>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p37"/>
          <p:cNvSpPr txBox="1"/>
          <p:nvPr>
            <p:ph type="title"/>
          </p:nvPr>
        </p:nvSpPr>
        <p:spPr>
          <a:xfrm>
            <a:off x="518678" y="209029"/>
            <a:ext cx="8330184"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1">
  <p:cSld name="Text Layout 01">
    <p:spTree>
      <p:nvGrpSpPr>
        <p:cNvPr id="22" name="Shape 22"/>
        <p:cNvGrpSpPr/>
        <p:nvPr/>
      </p:nvGrpSpPr>
      <p:grpSpPr>
        <a:xfrm>
          <a:off x="0" y="0"/>
          <a:ext cx="0" cy="0"/>
          <a:chOff x="0" y="0"/>
          <a:chExt cx="0" cy="0"/>
        </a:xfrm>
      </p:grpSpPr>
      <p:sp>
        <p:nvSpPr>
          <p:cNvPr id="23" name="Google Shape;23;p20" title="Bullet Points"/>
          <p:cNvSpPr txBox="1"/>
          <p:nvPr>
            <p:ph idx="1" type="body"/>
          </p:nvPr>
        </p:nvSpPr>
        <p:spPr>
          <a:xfrm>
            <a:off x="531378" y="3129540"/>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20"/>
          <p:cNvSpPr/>
          <p:nvPr/>
        </p:nvSpPr>
        <p:spPr>
          <a:xfrm rot="10800000">
            <a:off x="1839686" y="-6"/>
            <a:ext cx="10352314" cy="5638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20"/>
          <p:cNvSpPr/>
          <p:nvPr/>
        </p:nvSpPr>
        <p:spPr>
          <a:xfrm flipH="1">
            <a:off x="2978150" y="-5"/>
            <a:ext cx="4121150" cy="1308105"/>
          </a:xfrm>
          <a:prstGeom prst="parallelogram">
            <a:avLst>
              <a:gd fmla="val 1863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6" name="Google Shape;26;p20"/>
          <p:cNvCxnSpPr/>
          <p:nvPr/>
        </p:nvCxnSpPr>
        <p:spPr>
          <a:xfrm flipH="1" rot="10800000">
            <a:off x="6375400" y="5047077"/>
            <a:ext cx="1524574" cy="1803400"/>
          </a:xfrm>
          <a:prstGeom prst="straightConnector1">
            <a:avLst/>
          </a:prstGeom>
          <a:noFill/>
          <a:ln cap="flat" cmpd="sng" w="9525">
            <a:solidFill>
              <a:schemeClr val="accent2"/>
            </a:solidFill>
            <a:prstDash val="solid"/>
            <a:miter lim="800000"/>
            <a:headEnd len="sm" w="sm" type="none"/>
            <a:tailEnd len="sm" w="sm" type="none"/>
          </a:ln>
        </p:spPr>
      </p:cxnSp>
      <p:sp>
        <p:nvSpPr>
          <p:cNvPr id="27" name="Google Shape;27;p20" title="Subtitle"/>
          <p:cNvSpPr txBox="1"/>
          <p:nvPr>
            <p:ph idx="2" type="body"/>
          </p:nvPr>
        </p:nvSpPr>
        <p:spPr>
          <a:xfrm>
            <a:off x="531379" y="2496102"/>
            <a:ext cx="734263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rgbClr val="52525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20" title="Title "/>
          <p:cNvSpPr txBox="1"/>
          <p:nvPr>
            <p:ph type="title"/>
          </p:nvPr>
        </p:nvSpPr>
        <p:spPr>
          <a:xfrm>
            <a:off x="531378" y="1241109"/>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p:nvPr>
            <p:ph idx="3" type="pic"/>
          </p:nvPr>
        </p:nvSpPr>
        <p:spPr>
          <a:xfrm>
            <a:off x="6604000" y="0"/>
            <a:ext cx="5588000" cy="6872249"/>
          </a:xfrm>
          <a:prstGeom prst="rect">
            <a:avLst/>
          </a:prstGeom>
          <a:solidFill>
            <a:srgbClr val="D8D8D8"/>
          </a:solidFill>
          <a:ln>
            <a:noFill/>
          </a:ln>
        </p:spPr>
      </p:sp>
      <p:sp>
        <p:nvSpPr>
          <p:cNvPr id="30" name="Google Shape;30;p20"/>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26" name="Shape 226"/>
        <p:cNvGrpSpPr/>
        <p:nvPr/>
      </p:nvGrpSpPr>
      <p:grpSpPr>
        <a:xfrm>
          <a:off x="0" y="0"/>
          <a:ext cx="0" cy="0"/>
          <a:chOff x="0" y="0"/>
          <a:chExt cx="0" cy="0"/>
        </a:xfrm>
      </p:grpSpPr>
      <p:sp>
        <p:nvSpPr>
          <p:cNvPr id="227" name="Google Shape;227;p38"/>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8"/>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229" name="Google Shape;229;p38"/>
          <p:cNvGrpSpPr/>
          <p:nvPr/>
        </p:nvGrpSpPr>
        <p:grpSpPr>
          <a:xfrm flipH="1">
            <a:off x="7561328" y="0"/>
            <a:ext cx="4763978" cy="3541007"/>
            <a:chOff x="-124265" y="-2"/>
            <a:chExt cx="4763978" cy="3367272"/>
          </a:xfrm>
        </p:grpSpPr>
        <p:sp>
          <p:nvSpPr>
            <p:cNvPr id="230" name="Google Shape;230;p38"/>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1" name="Google Shape;231;p38"/>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232" name="Google Shape;232;p38"/>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3" name="Google Shape;233;p38"/>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8"/>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8"/>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38"/>
          <p:cNvSpPr txBox="1"/>
          <p:nvPr>
            <p:ph type="title"/>
          </p:nvPr>
        </p:nvSpPr>
        <p:spPr>
          <a:xfrm>
            <a:off x="518678" y="209029"/>
            <a:ext cx="8330184"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8"/>
          <p:cNvSpPr txBox="1"/>
          <p:nvPr>
            <p:ph idx="1" type="body"/>
          </p:nvPr>
        </p:nvSpPr>
        <p:spPr>
          <a:xfrm>
            <a:off x="1526131" y="1979613"/>
            <a:ext cx="9139738" cy="28987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E7A40"/>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2" name="Shape 32"/>
        <p:cNvGrpSpPr/>
        <p:nvPr/>
      </p:nvGrpSpPr>
      <p:grpSpPr>
        <a:xfrm>
          <a:off x="0" y="0"/>
          <a:ext cx="0" cy="0"/>
          <a:chOff x="0" y="0"/>
          <a:chExt cx="0" cy="0"/>
        </a:xfrm>
      </p:grpSpPr>
      <p:sp>
        <p:nvSpPr>
          <p:cNvPr id="33" name="Google Shape;33;p21"/>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4" name="Shape 34"/>
        <p:cNvGrpSpPr/>
        <p:nvPr/>
      </p:nvGrpSpPr>
      <p:grpSpPr>
        <a:xfrm>
          <a:off x="0" y="0"/>
          <a:ext cx="0" cy="0"/>
          <a:chOff x="0" y="0"/>
          <a:chExt cx="0" cy="0"/>
        </a:xfrm>
      </p:grpSpPr>
      <p:sp>
        <p:nvSpPr>
          <p:cNvPr id="35" name="Google Shape;35;p22"/>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22"/>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7" name="Google Shape;37;p22"/>
          <p:cNvCxnSpPr/>
          <p:nvPr/>
        </p:nvCxnSpPr>
        <p:spPr>
          <a:xfrm flipH="1" rot="10800000">
            <a:off x="0" y="0"/>
            <a:ext cx="6030686" cy="3004456"/>
          </a:xfrm>
          <a:prstGeom prst="straightConnector1">
            <a:avLst/>
          </a:prstGeom>
          <a:noFill/>
          <a:ln cap="flat" cmpd="sng" w="9525">
            <a:solidFill>
              <a:srgbClr val="A5A5A5"/>
            </a:solidFill>
            <a:prstDash val="solid"/>
            <a:miter lim="800000"/>
            <a:headEnd len="sm" w="sm" type="none"/>
            <a:tailEnd len="sm" w="sm" type="none"/>
          </a:ln>
        </p:spPr>
      </p:cxnSp>
      <p:cxnSp>
        <p:nvCxnSpPr>
          <p:cNvPr id="38" name="Google Shape;38;p22"/>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39" name="Google Shape;39;p22" title="Title"/>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lvl1pPr lvl="0" algn="r">
              <a:lnSpc>
                <a:spcPct val="90000"/>
              </a:lnSpc>
              <a:spcBef>
                <a:spcPts val="0"/>
              </a:spcBef>
              <a:spcAft>
                <a:spcPts val="0"/>
              </a:spcAft>
              <a:buClr>
                <a:schemeClr val="accent1"/>
              </a:buClr>
              <a:buSzPts val="4300"/>
              <a:buFont typeface="Arial"/>
              <a:buNone/>
              <a:defRPr b="1"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0" name="Google Shape;40;p22"/>
          <p:cNvCxnSpPr/>
          <p:nvPr/>
        </p:nvCxnSpPr>
        <p:spPr>
          <a:xfrm flipH="1" rot="10800000">
            <a:off x="-17837" y="4700016"/>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41" name="Google Shape;41;p22"/>
          <p:cNvSpPr txBox="1"/>
          <p:nvPr>
            <p:ph idx="1" type="body"/>
          </p:nvPr>
        </p:nvSpPr>
        <p:spPr>
          <a:xfrm>
            <a:off x="719170" y="5701069"/>
            <a:ext cx="5311516" cy="93150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2E7A40"/>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2" name="Google Shape;42;p22"/>
          <p:cNvSpPr/>
          <p:nvPr>
            <p:ph idx="2" type="pic"/>
          </p:nvPr>
        </p:nvSpPr>
        <p:spPr>
          <a:xfrm>
            <a:off x="6249970" y="2271860"/>
            <a:ext cx="5715017" cy="4360714"/>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43" name="Shape 43"/>
        <p:cNvGrpSpPr/>
        <p:nvPr/>
      </p:nvGrpSpPr>
      <p:grpSpPr>
        <a:xfrm>
          <a:off x="0" y="0"/>
          <a:ext cx="0" cy="0"/>
          <a:chOff x="0" y="0"/>
          <a:chExt cx="0" cy="0"/>
        </a:xfrm>
      </p:grpSpPr>
      <p:sp>
        <p:nvSpPr>
          <p:cNvPr id="44" name="Google Shape;44;p2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23"/>
          <p:cNvSpPr/>
          <p:nvPr/>
        </p:nvSpPr>
        <p:spPr>
          <a:xfrm flipH="1" rot="10800000">
            <a:off x="0" y="-6"/>
            <a:ext cx="10625328" cy="540411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23"/>
          <p:cNvSpPr/>
          <p:nvPr/>
        </p:nvSpPr>
        <p:spPr>
          <a:xfrm rot="-1641210">
            <a:off x="-637324" y="3588176"/>
            <a:ext cx="3860162" cy="1746952"/>
          </a:xfrm>
          <a:prstGeom prst="parallelogram">
            <a:avLst>
              <a:gd fmla="val 5321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7" name="Google Shape;47;p23"/>
          <p:cNvCxnSpPr/>
          <p:nvPr/>
        </p:nvCxnSpPr>
        <p:spPr>
          <a:xfrm flipH="1" rot="10800000">
            <a:off x="0" y="1010090"/>
            <a:ext cx="1785257" cy="907506"/>
          </a:xfrm>
          <a:prstGeom prst="straightConnector1">
            <a:avLst/>
          </a:prstGeom>
          <a:noFill/>
          <a:ln cap="flat" cmpd="sng" w="9525">
            <a:solidFill>
              <a:srgbClr val="A5A5A5"/>
            </a:solidFill>
            <a:prstDash val="solid"/>
            <a:miter lim="800000"/>
            <a:headEnd len="sm" w="sm" type="none"/>
            <a:tailEnd len="sm" w="sm" type="none"/>
          </a:ln>
        </p:spPr>
      </p:cxnSp>
      <p:sp>
        <p:nvSpPr>
          <p:cNvPr id="48" name="Google Shape;48;p23" title="Title"/>
          <p:cNvSpPr txBox="1"/>
          <p:nvPr>
            <p:ph type="title"/>
          </p:nvPr>
        </p:nvSpPr>
        <p:spPr>
          <a:xfrm>
            <a:off x="6283842" y="1987420"/>
            <a:ext cx="4911633" cy="1789855"/>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000"/>
              <a:buFont typeface="Calibri"/>
              <a:buNone/>
              <a:defRPr b="1" sz="4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title="Subtitle"/>
          <p:cNvSpPr txBox="1"/>
          <p:nvPr>
            <p:ph idx="1" type="body"/>
          </p:nvPr>
        </p:nvSpPr>
        <p:spPr>
          <a:xfrm>
            <a:off x="6283842" y="3792046"/>
            <a:ext cx="4911633" cy="91058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rgbClr val="909090"/>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0" i="0" sz="1800" u="none" cap="none" strike="noStrike">
                <a:solidFill>
                  <a:srgbClr val="909090"/>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0" i="0" sz="1600" u="none" cap="none" strike="noStrike">
                <a:solidFill>
                  <a:srgbClr val="909090"/>
                </a:solidFill>
                <a:latin typeface="Calibri"/>
                <a:ea typeface="Calibri"/>
                <a:cs typeface="Calibri"/>
                <a:sym typeface="Calibri"/>
              </a:defRPr>
            </a:lvl5pPr>
            <a:lvl6pPr indent="-228600" lvl="5" marL="27432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6pPr>
            <a:lvl7pPr indent="-228600" lvl="6" marL="32004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7pPr>
            <a:lvl8pPr indent="-228600" lvl="7" marL="36576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8pPr>
            <a:lvl9pPr indent="-228600" lvl="8" marL="4114800" marR="0" rtl="0" algn="l">
              <a:lnSpc>
                <a:spcPct val="90000"/>
              </a:lnSpc>
              <a:spcBef>
                <a:spcPts val="500"/>
              </a:spcBef>
              <a:spcAft>
                <a:spcPts val="0"/>
              </a:spcAft>
              <a:buClr>
                <a:srgbClr val="909090"/>
              </a:buClr>
              <a:buSzPts val="1600"/>
              <a:buFont typeface="Arial"/>
              <a:buNone/>
              <a:defRPr b="0" i="0" sz="1600" u="none" cap="none" strike="noStrike">
                <a:solidFill>
                  <a:srgbClr val="909090"/>
                </a:solidFill>
                <a:latin typeface="Calibri"/>
                <a:ea typeface="Calibri"/>
                <a:cs typeface="Calibri"/>
                <a:sym typeface="Calibri"/>
              </a:defRPr>
            </a:lvl9pPr>
          </a:lstStyle>
          <a:p/>
        </p:txBody>
      </p:sp>
      <p:cxnSp>
        <p:nvCxnSpPr>
          <p:cNvPr id="50" name="Google Shape;50;p23"/>
          <p:cNvCxnSpPr/>
          <p:nvPr/>
        </p:nvCxnSpPr>
        <p:spPr>
          <a:xfrm flipH="1" rot="10800000">
            <a:off x="9004301" y="3924299"/>
            <a:ext cx="3187700" cy="1689100"/>
          </a:xfrm>
          <a:prstGeom prst="straightConnector1">
            <a:avLst/>
          </a:prstGeom>
          <a:noFill/>
          <a:ln cap="flat" cmpd="sng" w="9525">
            <a:solidFill>
              <a:schemeClr val="accent2"/>
            </a:solidFill>
            <a:prstDash val="solid"/>
            <a:miter lim="800000"/>
            <a:headEnd len="sm" w="sm" type="none"/>
            <a:tailEnd len="sm" w="sm" type="none"/>
          </a:ln>
        </p:spPr>
      </p:cxnSp>
      <p:sp>
        <p:nvSpPr>
          <p:cNvPr id="51" name="Google Shape;51;p23"/>
          <p:cNvSpPr/>
          <p:nvPr/>
        </p:nvSpPr>
        <p:spPr>
          <a:xfrm>
            <a:off x="7754112" y="0"/>
            <a:ext cx="2258568" cy="742819"/>
          </a:xfrm>
          <a:prstGeom prst="parallelogram">
            <a:avLst>
              <a:gd fmla="val 19585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2" name="Google Shape;52;p23"/>
          <p:cNvCxnSpPr/>
          <p:nvPr/>
        </p:nvCxnSpPr>
        <p:spPr>
          <a:xfrm flipH="1" rot="10800000">
            <a:off x="0" y="408562"/>
            <a:ext cx="6595353" cy="3403148"/>
          </a:xfrm>
          <a:prstGeom prst="straightConnector1">
            <a:avLst/>
          </a:prstGeom>
          <a:noFill/>
          <a:ln cap="flat" cmpd="sng" w="9525">
            <a:solidFill>
              <a:srgbClr val="A5A5A5"/>
            </a:solidFill>
            <a:prstDash val="solid"/>
            <a:miter lim="800000"/>
            <a:headEnd len="sm" w="sm" type="none"/>
            <a:tailEnd len="sm" w="sm" type="none"/>
          </a:ln>
        </p:spPr>
      </p:cxnSp>
      <p:sp>
        <p:nvSpPr>
          <p:cNvPr id="53" name="Google Shape;53;p23"/>
          <p:cNvSpPr/>
          <p:nvPr>
            <p:ph idx="2" type="pic"/>
          </p:nvPr>
        </p:nvSpPr>
        <p:spPr>
          <a:xfrm>
            <a:off x="1683398" y="860944"/>
            <a:ext cx="4428523" cy="5137089"/>
          </a:xfrm>
          <a:prstGeom prst="rect">
            <a:avLst/>
          </a:prstGeom>
          <a:noFill/>
          <a:ln>
            <a:noFill/>
          </a:ln>
        </p:spPr>
      </p:sp>
      <p:cxnSp>
        <p:nvCxnSpPr>
          <p:cNvPr id="54" name="Google Shape;54;p23"/>
          <p:cNvCxnSpPr/>
          <p:nvPr/>
        </p:nvCxnSpPr>
        <p:spPr>
          <a:xfrm flipH="1" rot="10800000">
            <a:off x="-17837" y="5266944"/>
            <a:ext cx="1919789" cy="1001054"/>
          </a:xfrm>
          <a:prstGeom prst="straightConnector1">
            <a:avLst/>
          </a:prstGeom>
          <a:noFill/>
          <a:ln cap="flat" cmpd="sng" w="9525">
            <a:solidFill>
              <a:schemeClr val="accent1"/>
            </a:solidFill>
            <a:prstDash val="solid"/>
            <a:miter lim="800000"/>
            <a:headEnd len="sm" w="sm" type="none"/>
            <a:tailEnd len="sm" w="sm" type="none"/>
          </a:ln>
        </p:spPr>
      </p:cxnSp>
      <p:sp>
        <p:nvSpPr>
          <p:cNvPr id="55" name="Google Shape;55;p23"/>
          <p:cNvSpPr/>
          <p:nvPr/>
        </p:nvSpPr>
        <p:spPr>
          <a:xfrm rot="-1641210">
            <a:off x="-139035" y="3407045"/>
            <a:ext cx="1438399" cy="236580"/>
          </a:xfrm>
          <a:prstGeom prst="parallelogram">
            <a:avLst>
              <a:gd fmla="val 53218"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02">
  <p:cSld name="Text Layout 02">
    <p:spTree>
      <p:nvGrpSpPr>
        <p:cNvPr id="56" name="Shape 56"/>
        <p:cNvGrpSpPr/>
        <p:nvPr/>
      </p:nvGrpSpPr>
      <p:grpSpPr>
        <a:xfrm>
          <a:off x="0" y="0"/>
          <a:ext cx="0" cy="0"/>
          <a:chOff x="0" y="0"/>
          <a:chExt cx="0" cy="0"/>
        </a:xfrm>
      </p:grpSpPr>
      <p:sp>
        <p:nvSpPr>
          <p:cNvPr id="57" name="Google Shape;57;p24"/>
          <p:cNvSpPr/>
          <p:nvPr/>
        </p:nvSpPr>
        <p:spPr>
          <a:xfrm rot="10800000">
            <a:off x="1839686" y="-6"/>
            <a:ext cx="10352314" cy="5638806"/>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24"/>
          <p:cNvSpPr/>
          <p:nvPr>
            <p:ph idx="2" type="pic"/>
          </p:nvPr>
        </p:nvSpPr>
        <p:spPr>
          <a:xfrm>
            <a:off x="6170177" y="1435100"/>
            <a:ext cx="6021821" cy="5422900"/>
          </a:xfrm>
          <a:prstGeom prst="rect">
            <a:avLst/>
          </a:prstGeom>
          <a:solidFill>
            <a:srgbClr val="D8D8D8"/>
          </a:solidFill>
          <a:ln>
            <a:noFill/>
          </a:ln>
        </p:spPr>
      </p:sp>
      <p:sp>
        <p:nvSpPr>
          <p:cNvPr id="59" name="Google Shape;59;p24" title="Bullet Points"/>
          <p:cNvSpPr txBox="1"/>
          <p:nvPr>
            <p:ph idx="1" type="body"/>
          </p:nvPr>
        </p:nvSpPr>
        <p:spPr>
          <a:xfrm>
            <a:off x="531378" y="3129540"/>
            <a:ext cx="4942829" cy="29582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24"/>
          <p:cNvSpPr/>
          <p:nvPr/>
        </p:nvSpPr>
        <p:spPr>
          <a:xfrm flipH="1">
            <a:off x="2978150" y="-5"/>
            <a:ext cx="4121150" cy="1308105"/>
          </a:xfrm>
          <a:prstGeom prst="parallelogram">
            <a:avLst>
              <a:gd fmla="val 1863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1" name="Google Shape;61;p24"/>
          <p:cNvCxnSpPr/>
          <p:nvPr/>
        </p:nvCxnSpPr>
        <p:spPr>
          <a:xfrm flipH="1" rot="10800000">
            <a:off x="10352314" y="1185452"/>
            <a:ext cx="1839685" cy="1633948"/>
          </a:xfrm>
          <a:prstGeom prst="straightConnector1">
            <a:avLst/>
          </a:prstGeom>
          <a:noFill/>
          <a:ln cap="flat" cmpd="sng" w="9525">
            <a:solidFill>
              <a:srgbClr val="D8D8D8"/>
            </a:solidFill>
            <a:prstDash val="solid"/>
            <a:miter lim="800000"/>
            <a:headEnd len="sm" w="sm" type="none"/>
            <a:tailEnd len="sm" w="sm" type="none"/>
          </a:ln>
        </p:spPr>
      </p:cxnSp>
      <p:sp>
        <p:nvSpPr>
          <p:cNvPr id="62" name="Google Shape;62;p24" title="Subtitle"/>
          <p:cNvSpPr txBox="1"/>
          <p:nvPr>
            <p:ph idx="3" type="body"/>
          </p:nvPr>
        </p:nvSpPr>
        <p:spPr>
          <a:xfrm>
            <a:off x="531379" y="2496102"/>
            <a:ext cx="7342621"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rgbClr val="52525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24" title="Title "/>
          <p:cNvSpPr txBox="1"/>
          <p:nvPr>
            <p:ph type="title"/>
          </p:nvPr>
        </p:nvSpPr>
        <p:spPr>
          <a:xfrm>
            <a:off x="531378" y="1241109"/>
            <a:ext cx="7342622" cy="1215566"/>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b="1"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4"/>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4"/>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400" u="none" cap="none" strike="noStrike">
                <a:solidFill>
                  <a:schemeClr val="lt1"/>
                </a:solidFill>
                <a:latin typeface="Arial Black"/>
                <a:ea typeface="Arial Black"/>
                <a:cs typeface="Arial Black"/>
                <a:sym typeface="Arial Black"/>
              </a:rPr>
              <a:t>FR</a:t>
            </a:r>
            <a:endParaRPr/>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41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ion with Subtitle">
  <p:cSld name="Comparision with Subtitle">
    <p:spTree>
      <p:nvGrpSpPr>
        <p:cNvPr id="67" name="Shape 67"/>
        <p:cNvGrpSpPr/>
        <p:nvPr/>
      </p:nvGrpSpPr>
      <p:grpSpPr>
        <a:xfrm>
          <a:off x="0" y="0"/>
          <a:ext cx="0" cy="0"/>
          <a:chOff x="0" y="0"/>
          <a:chExt cx="0" cy="0"/>
        </a:xfrm>
      </p:grpSpPr>
      <p:sp>
        <p:nvSpPr>
          <p:cNvPr id="68" name="Google Shape;68;p25"/>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9" name="Google Shape;69;p25"/>
          <p:cNvCxnSpPr/>
          <p:nvPr/>
        </p:nvCxnSpPr>
        <p:spPr>
          <a:xfrm rot="10800000">
            <a:off x="-9247" y="3633967"/>
            <a:ext cx="1912619" cy="1572989"/>
          </a:xfrm>
          <a:prstGeom prst="straightConnector1">
            <a:avLst/>
          </a:prstGeom>
          <a:noFill/>
          <a:ln cap="flat" cmpd="sng" w="9525">
            <a:solidFill>
              <a:schemeClr val="accent2"/>
            </a:solidFill>
            <a:prstDash val="solid"/>
            <a:miter lim="800000"/>
            <a:headEnd len="sm" w="sm" type="none"/>
            <a:tailEnd len="sm" w="sm" type="none"/>
          </a:ln>
        </p:spPr>
      </p:cxnSp>
      <p:grpSp>
        <p:nvGrpSpPr>
          <p:cNvPr id="70" name="Google Shape;70;p25"/>
          <p:cNvGrpSpPr/>
          <p:nvPr/>
        </p:nvGrpSpPr>
        <p:grpSpPr>
          <a:xfrm flipH="1">
            <a:off x="7561328" y="0"/>
            <a:ext cx="4763978" cy="3541007"/>
            <a:chOff x="-124265" y="-2"/>
            <a:chExt cx="4763978" cy="3367272"/>
          </a:xfrm>
        </p:grpSpPr>
        <p:sp>
          <p:nvSpPr>
            <p:cNvPr id="71" name="Google Shape;71;p25"/>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 name="Google Shape;72;p25"/>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73" name="Google Shape;73;p25"/>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4" name="Google Shape;74;p25"/>
          <p:cNvSpPr txBox="1"/>
          <p:nvPr>
            <p:ph idx="1" type="body"/>
          </p:nvPr>
        </p:nvSpPr>
        <p:spPr>
          <a:xfrm>
            <a:off x="520698" y="2104888"/>
            <a:ext cx="547529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0"/>
              </a:spcBef>
              <a:spcAft>
                <a:spcPts val="0"/>
              </a:spcAft>
              <a:buClr>
                <a:srgbClr val="2E7A40"/>
              </a:buClr>
              <a:buSzPts val="2800"/>
              <a:buFont typeface="Arial"/>
              <a:buNone/>
              <a:defRPr b="1" i="0" sz="2800" u="none" cap="none" strike="noStrike">
                <a:solidFill>
                  <a:schemeClr val="accent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5" name="Google Shape;75;p25" title="Bullet Points"/>
          <p:cNvSpPr txBox="1"/>
          <p:nvPr>
            <p:ph idx="2" type="body"/>
          </p:nvPr>
        </p:nvSpPr>
        <p:spPr>
          <a:xfrm>
            <a:off x="520698" y="2886076"/>
            <a:ext cx="547529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25"/>
          <p:cNvSpPr txBox="1"/>
          <p:nvPr>
            <p:ph idx="3" type="body"/>
          </p:nvPr>
        </p:nvSpPr>
        <p:spPr>
          <a:xfrm>
            <a:off x="6186713" y="2104888"/>
            <a:ext cx="5475600" cy="781188"/>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100000"/>
              </a:lnSpc>
              <a:spcBef>
                <a:spcPts val="1000"/>
              </a:spcBef>
              <a:spcAft>
                <a:spcPts val="0"/>
              </a:spcAft>
              <a:buClr>
                <a:srgbClr val="2E7A40"/>
              </a:buClr>
              <a:buSzPts val="2800"/>
              <a:buFont typeface="Arial"/>
              <a:buNone/>
              <a:defRPr b="1" i="0" sz="2800" u="none" cap="none" strike="noStrike">
                <a:solidFill>
                  <a:schemeClr val="accent2"/>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7" name="Google Shape;77;p25" title="Bullet Points"/>
          <p:cNvSpPr txBox="1"/>
          <p:nvPr>
            <p:ph idx="4" type="body"/>
          </p:nvPr>
        </p:nvSpPr>
        <p:spPr>
          <a:xfrm>
            <a:off x="6186713" y="2886076"/>
            <a:ext cx="5475600" cy="323214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2E7A40"/>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lnSpc>
                <a:spcPct val="90000"/>
              </a:lnSpc>
              <a:spcBef>
                <a:spcPts val="500"/>
              </a:spcBef>
              <a:spcAft>
                <a:spcPts val="0"/>
              </a:spcAft>
              <a:buClr>
                <a:srgbClr val="2E7A40"/>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5" title="Subtitle"/>
          <p:cNvSpPr txBox="1"/>
          <p:nvPr>
            <p:ph idx="5"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25"/>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sp>
        <p:nvSpPr>
          <p:cNvPr id="80" name="Google Shape;80;p25"/>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25"/>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5"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rt">
  <p:cSld name="1_Chart">
    <p:spTree>
      <p:nvGrpSpPr>
        <p:cNvPr id="84" name="Shape 84"/>
        <p:cNvGrpSpPr/>
        <p:nvPr/>
      </p:nvGrpSpPr>
      <p:grpSpPr>
        <a:xfrm>
          <a:off x="0" y="0"/>
          <a:ext cx="0" cy="0"/>
          <a:chOff x="0" y="0"/>
          <a:chExt cx="0" cy="0"/>
        </a:xfrm>
      </p:grpSpPr>
      <p:sp>
        <p:nvSpPr>
          <p:cNvPr id="85" name="Google Shape;85;p26"/>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6"/>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87" name="Google Shape;87;p26"/>
          <p:cNvGrpSpPr/>
          <p:nvPr/>
        </p:nvGrpSpPr>
        <p:grpSpPr>
          <a:xfrm flipH="1">
            <a:off x="7561328" y="0"/>
            <a:ext cx="4763978" cy="3541007"/>
            <a:chOff x="-124265" y="-2"/>
            <a:chExt cx="4763978" cy="3367272"/>
          </a:xfrm>
        </p:grpSpPr>
        <p:sp>
          <p:nvSpPr>
            <p:cNvPr id="88" name="Google Shape;88;p26"/>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89" name="Google Shape;89;p26"/>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90" name="Google Shape;90;p26"/>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1" name="Google Shape;91;p26"/>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6" title="Subtitle"/>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6"/>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6"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6"/>
          <p:cNvSpPr txBox="1"/>
          <p:nvPr>
            <p:ph idx="2" type="body"/>
          </p:nvPr>
        </p:nvSpPr>
        <p:spPr>
          <a:xfrm>
            <a:off x="531814" y="2005762"/>
            <a:ext cx="5225764" cy="40838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rgbClr val="2E7A40"/>
              </a:buClr>
              <a:buSzPts val="2400"/>
              <a:buFont typeface="Arial"/>
              <a:buNone/>
              <a:defRPr b="0" i="0" sz="24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26" title="Chart"/>
          <p:cNvSpPr/>
          <p:nvPr>
            <p:ph idx="3" type="chart"/>
          </p:nvPr>
        </p:nvSpPr>
        <p:spPr>
          <a:xfrm>
            <a:off x="5796114" y="2005762"/>
            <a:ext cx="5719397" cy="4084470"/>
          </a:xfrm>
          <a:prstGeom prst="rect">
            <a:avLst/>
          </a:prstGeom>
          <a:noFill/>
          <a:ln>
            <a:noFill/>
          </a:ln>
        </p:spPr>
        <p:txBody>
          <a:bodyPr anchorCtr="0" anchor="t" bIns="45700" lIns="91400" spcFirstLastPara="1" rIns="91400" wrap="square" tIns="45700">
            <a:noAutofit/>
          </a:bodyPr>
          <a:lstStyle>
            <a:lvl1pPr lvl="0" marR="0" rtl="0" algn="ctr">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rgbClr val="2E7A40"/>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98" name="Shape 98"/>
        <p:cNvGrpSpPr/>
        <p:nvPr/>
      </p:nvGrpSpPr>
      <p:grpSpPr>
        <a:xfrm>
          <a:off x="0" y="0"/>
          <a:ext cx="0" cy="0"/>
          <a:chOff x="0" y="0"/>
          <a:chExt cx="0" cy="0"/>
        </a:xfrm>
      </p:grpSpPr>
      <p:sp>
        <p:nvSpPr>
          <p:cNvPr id="99" name="Google Shape;99;p27"/>
          <p:cNvSpPr/>
          <p:nvPr/>
        </p:nvSpPr>
        <p:spPr>
          <a:xfrm>
            <a:off x="0" y="1"/>
            <a:ext cx="12192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7"/>
          <p:cNvSpPr txBox="1"/>
          <p:nvPr/>
        </p:nvSpPr>
        <p:spPr>
          <a:xfrm>
            <a:off x="11072378" y="235732"/>
            <a:ext cx="81464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lt1"/>
                </a:solidFill>
                <a:latin typeface="Arial Black"/>
                <a:ea typeface="Arial Black"/>
                <a:cs typeface="Arial Black"/>
                <a:sym typeface="Arial Black"/>
              </a:rPr>
              <a:t>FR</a:t>
            </a:r>
            <a:endParaRPr/>
          </a:p>
        </p:txBody>
      </p:sp>
      <p:grpSp>
        <p:nvGrpSpPr>
          <p:cNvPr id="101" name="Google Shape;101;p27"/>
          <p:cNvGrpSpPr/>
          <p:nvPr/>
        </p:nvGrpSpPr>
        <p:grpSpPr>
          <a:xfrm flipH="1">
            <a:off x="7561328" y="0"/>
            <a:ext cx="4763978" cy="3541007"/>
            <a:chOff x="-124265" y="-2"/>
            <a:chExt cx="4763978" cy="3367272"/>
          </a:xfrm>
        </p:grpSpPr>
        <p:sp>
          <p:nvSpPr>
            <p:cNvPr id="102" name="Google Shape;102;p27"/>
            <p:cNvSpPr/>
            <p:nvPr/>
          </p:nvSpPr>
          <p:spPr>
            <a:xfrm>
              <a:off x="0" y="-1"/>
              <a:ext cx="4639713" cy="3367271"/>
            </a:xfrm>
            <a:prstGeom prst="diagStripe">
              <a:avLst>
                <a:gd fmla="val 51202"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3" name="Google Shape;103;p27"/>
            <p:cNvCxnSpPr/>
            <p:nvPr/>
          </p:nvCxnSpPr>
          <p:spPr>
            <a:xfrm flipH="1" rot="10800000">
              <a:off x="1433638" y="-2"/>
              <a:ext cx="1240971" cy="916595"/>
            </a:xfrm>
            <a:prstGeom prst="straightConnector1">
              <a:avLst/>
            </a:prstGeom>
            <a:noFill/>
            <a:ln cap="flat" cmpd="sng" w="9525">
              <a:solidFill>
                <a:srgbClr val="BFBFBF"/>
              </a:solidFill>
              <a:prstDash val="solid"/>
              <a:miter lim="800000"/>
              <a:headEnd len="sm" w="sm" type="none"/>
              <a:tailEnd len="sm" w="sm" type="none"/>
            </a:ln>
          </p:spPr>
        </p:cxnSp>
        <p:sp>
          <p:nvSpPr>
            <p:cNvPr id="104" name="Google Shape;104;p27"/>
            <p:cNvSpPr/>
            <p:nvPr/>
          </p:nvSpPr>
          <p:spPr>
            <a:xfrm rot="-2178838">
              <a:off x="-192127" y="1140864"/>
              <a:ext cx="1354398" cy="214994"/>
            </a:xfrm>
            <a:prstGeom prst="parallelogram">
              <a:avLst>
                <a:gd fmla="val 72003"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5" name="Google Shape;105;p27"/>
          <p:cNvSpPr/>
          <p:nvPr/>
        </p:nvSpPr>
        <p:spPr>
          <a:xfrm flipH="1">
            <a:off x="6679908" y="1"/>
            <a:ext cx="1447800" cy="639064"/>
          </a:xfrm>
          <a:prstGeom prst="parallelogram">
            <a:avLst>
              <a:gd fmla="val 13561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7" title="Subtitle"/>
          <p:cNvSpPr txBox="1"/>
          <p:nvPr>
            <p:ph idx="1" type="body"/>
          </p:nvPr>
        </p:nvSpPr>
        <p:spPr>
          <a:xfrm>
            <a:off x="520493" y="1376932"/>
            <a:ext cx="7368596" cy="6088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2E7A40"/>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2E7A40"/>
              </a:buClr>
              <a:buSzPts val="20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90000"/>
              </a:lnSpc>
              <a:spcBef>
                <a:spcPts val="500"/>
              </a:spcBef>
              <a:spcAft>
                <a:spcPts val="0"/>
              </a:spcAft>
              <a:buClr>
                <a:srgbClr val="2E7A40"/>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rgbClr val="2E7A40"/>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27"/>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27" title="Title "/>
          <p:cNvSpPr txBox="1"/>
          <p:nvPr>
            <p:ph type="title"/>
          </p:nvPr>
        </p:nvSpPr>
        <p:spPr>
          <a:xfrm>
            <a:off x="518678" y="209028"/>
            <a:ext cx="8333222" cy="1147969"/>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b="1"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7" title="Table"/>
          <p:cNvSpPr/>
          <p:nvPr>
            <p:ph idx="2" type="tbl"/>
          </p:nvPr>
        </p:nvSpPr>
        <p:spPr>
          <a:xfrm>
            <a:off x="531378" y="2664803"/>
            <a:ext cx="10993375" cy="3433180"/>
          </a:xfrm>
          <a:prstGeom prst="rect">
            <a:avLst/>
          </a:prstGeom>
          <a:noFill/>
          <a:ln>
            <a:noFill/>
          </a:ln>
        </p:spPr>
        <p:txBody>
          <a:bodyPr anchorCtr="0" anchor="t" bIns="45700" lIns="91400" spcFirstLastPara="1" rIns="91400" wrap="square" tIns="45700">
            <a:noAutofit/>
          </a:bodyPr>
          <a:lstStyle>
            <a:lvl1pPr lvl="0" marR="0" rtl="0" algn="ctr">
              <a:spcBef>
                <a:spcPts val="0"/>
              </a:spcBef>
              <a:spcAft>
                <a:spcPts val="0"/>
              </a:spcAft>
              <a:buClr>
                <a:schemeClr val="lt1"/>
              </a:buClr>
              <a:buSzPts val="2000"/>
              <a:buFont typeface="Calibri"/>
              <a:buNone/>
              <a:defRPr b="0" i="0" sz="2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42">
          <p15:clr>
            <a:srgbClr val="FBAE40"/>
          </p15:clr>
        </p15:guide>
        <p15:guide id="2" pos="3840">
          <p15:clr>
            <a:srgbClr val="FBAE40"/>
          </p15:clr>
        </p15:guide>
        <p15:guide id="3" pos="778">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8"/>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0" marR="0" rtl="0" algn="r">
              <a:spcBef>
                <a:spcPts val="0"/>
              </a:spcBef>
              <a:buNone/>
              <a:defRPr b="0" i="0" sz="1200" u="none" cap="none" strike="noStrike">
                <a:solidFill>
                  <a:schemeClr val="lt2"/>
                </a:solidFill>
                <a:latin typeface="Calibri"/>
                <a:ea typeface="Calibri"/>
                <a:cs typeface="Calibri"/>
                <a:sym typeface="Calibri"/>
              </a:defRPr>
            </a:lvl2pPr>
            <a:lvl3pPr indent="0" lvl="2" marL="0" marR="0" rtl="0" algn="r">
              <a:spcBef>
                <a:spcPts val="0"/>
              </a:spcBef>
              <a:buNone/>
              <a:defRPr b="0" i="0" sz="1200" u="none" cap="none" strike="noStrike">
                <a:solidFill>
                  <a:schemeClr val="lt2"/>
                </a:solidFill>
                <a:latin typeface="Calibri"/>
                <a:ea typeface="Calibri"/>
                <a:cs typeface="Calibri"/>
                <a:sym typeface="Calibri"/>
              </a:defRPr>
            </a:lvl3pPr>
            <a:lvl4pPr indent="0" lvl="3" marL="0" marR="0" rtl="0" algn="r">
              <a:spcBef>
                <a:spcPts val="0"/>
              </a:spcBef>
              <a:buNone/>
              <a:defRPr b="0" i="0" sz="1200" u="none" cap="none" strike="noStrike">
                <a:solidFill>
                  <a:schemeClr val="lt2"/>
                </a:solidFill>
                <a:latin typeface="Calibri"/>
                <a:ea typeface="Calibri"/>
                <a:cs typeface="Calibri"/>
                <a:sym typeface="Calibri"/>
              </a:defRPr>
            </a:lvl4pPr>
            <a:lvl5pPr indent="0" lvl="4" marL="0" marR="0" rtl="0" algn="r">
              <a:spcBef>
                <a:spcPts val="0"/>
              </a:spcBef>
              <a:buNone/>
              <a:defRPr b="0" i="0" sz="1200" u="none" cap="none" strike="noStrike">
                <a:solidFill>
                  <a:schemeClr val="lt2"/>
                </a:solidFill>
                <a:latin typeface="Calibri"/>
                <a:ea typeface="Calibri"/>
                <a:cs typeface="Calibri"/>
                <a:sym typeface="Calibri"/>
              </a:defRPr>
            </a:lvl5pPr>
            <a:lvl6pPr indent="0" lvl="5" marL="0" marR="0" rtl="0" algn="r">
              <a:spcBef>
                <a:spcPts val="0"/>
              </a:spcBef>
              <a:buNone/>
              <a:defRPr b="0" i="0" sz="1200" u="none" cap="none" strike="noStrike">
                <a:solidFill>
                  <a:schemeClr val="lt2"/>
                </a:solidFill>
                <a:latin typeface="Calibri"/>
                <a:ea typeface="Calibri"/>
                <a:cs typeface="Calibri"/>
                <a:sym typeface="Calibri"/>
              </a:defRPr>
            </a:lvl6pPr>
            <a:lvl7pPr indent="0" lvl="6" marL="0" marR="0" rtl="0" algn="r">
              <a:spcBef>
                <a:spcPts val="0"/>
              </a:spcBef>
              <a:buNone/>
              <a:defRPr b="0" i="0" sz="1200" u="none" cap="none" strike="noStrike">
                <a:solidFill>
                  <a:schemeClr val="lt2"/>
                </a:solidFill>
                <a:latin typeface="Calibri"/>
                <a:ea typeface="Calibri"/>
                <a:cs typeface="Calibri"/>
                <a:sym typeface="Calibri"/>
              </a:defRPr>
            </a:lvl7pPr>
            <a:lvl8pPr indent="0" lvl="7" marL="0" marR="0" rtl="0" algn="r">
              <a:spcBef>
                <a:spcPts val="0"/>
              </a:spcBef>
              <a:buNone/>
              <a:defRPr b="0" i="0" sz="1200" u="none" cap="none" strike="noStrike">
                <a:solidFill>
                  <a:schemeClr val="lt2"/>
                </a:solidFill>
                <a:latin typeface="Calibri"/>
                <a:ea typeface="Calibri"/>
                <a:cs typeface="Calibri"/>
                <a:sym typeface="Calibri"/>
              </a:defRPr>
            </a:lvl8pPr>
            <a:lvl9pPr indent="0" lvl="8" marL="0" marR="0" rtl="0" algn="r">
              <a:spcBef>
                <a:spcPts val="0"/>
              </a:spcBef>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8"/>
          <p:cNvSpPr txBox="1"/>
          <p:nvPr>
            <p:ph type="title"/>
          </p:nvPr>
        </p:nvSpPr>
        <p:spPr>
          <a:xfrm>
            <a:off x="518678" y="209029"/>
            <a:ext cx="10835122" cy="1147968"/>
          </a:xfrm>
          <a:prstGeom prst="rect">
            <a:avLst/>
          </a:prstGeom>
          <a:noFill/>
          <a:ln>
            <a:noFill/>
          </a:ln>
        </p:spPr>
        <p:txBody>
          <a:bodyPr anchorCtr="0" anchor="b" bIns="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1"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
          <p:cNvSpPr/>
          <p:nvPr/>
        </p:nvSpPr>
        <p:spPr>
          <a:xfrm rot="-5400000">
            <a:off x="1329118" y="1228029"/>
            <a:ext cx="5137084" cy="4428523"/>
          </a:xfrm>
          <a:prstGeom prst="hexagon">
            <a:avLst>
              <a:gd fmla="val 25000" name="adj"/>
              <a:gd fmla="val 115470" name="vf"/>
            </a:avLst>
          </a:prstGeom>
          <a:solidFill>
            <a:srgbClr val="DBD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3" name="Google Shape;243;p1"/>
          <p:cNvPicPr preferRelativeResize="0"/>
          <p:nvPr>
            <p:ph idx="2" type="pic"/>
          </p:nvPr>
        </p:nvPicPr>
        <p:blipFill rotWithShape="1">
          <a:blip r:embed="rId3">
            <a:alphaModFix/>
          </a:blip>
          <a:srcRect b="0" l="6896" r="6896" t="0"/>
          <a:stretch/>
        </p:blipFill>
        <p:spPr>
          <a:xfrm>
            <a:off x="2523873" y="1832212"/>
            <a:ext cx="2753082" cy="3193576"/>
          </a:xfrm>
          <a:prstGeom prst="rect">
            <a:avLst/>
          </a:prstGeom>
          <a:noFill/>
          <a:ln>
            <a:noFill/>
          </a:ln>
        </p:spPr>
      </p:pic>
      <p:sp>
        <p:nvSpPr>
          <p:cNvPr id="244" name="Google Shape;244;p1"/>
          <p:cNvSpPr txBox="1"/>
          <p:nvPr>
            <p:ph type="ctrTitle"/>
          </p:nvPr>
        </p:nvSpPr>
        <p:spPr>
          <a:xfrm>
            <a:off x="6375721" y="2006084"/>
            <a:ext cx="4853573" cy="1616252"/>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accent1"/>
              </a:buClr>
              <a:buSzPts val="4300"/>
              <a:buFont typeface="Calibri"/>
              <a:buNone/>
            </a:pPr>
            <a:r>
              <a:rPr lang="en-US"/>
              <a:t>Praktikum</a:t>
            </a:r>
            <a:endParaRPr b="0"/>
          </a:p>
        </p:txBody>
      </p:sp>
      <p:sp>
        <p:nvSpPr>
          <p:cNvPr id="245" name="Google Shape;245;p1"/>
          <p:cNvSpPr txBox="1"/>
          <p:nvPr>
            <p:ph idx="1" type="subTitle"/>
          </p:nvPr>
        </p:nvSpPr>
        <p:spPr>
          <a:xfrm>
            <a:off x="6375214" y="3640998"/>
            <a:ext cx="4854339" cy="12575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latin typeface="Calibri"/>
                <a:ea typeface="Calibri"/>
                <a:cs typeface="Calibri"/>
                <a:sym typeface="Calibri"/>
              </a:rPr>
              <a:t>Pemrograman Interpreter</a:t>
            </a:r>
            <a:endParaRPr/>
          </a:p>
        </p:txBody>
      </p:sp>
      <p:sp>
        <p:nvSpPr>
          <p:cNvPr id="246" name="Google Shape;246;p1"/>
          <p:cNvSpPr txBox="1"/>
          <p:nvPr/>
        </p:nvSpPr>
        <p:spPr>
          <a:xfrm>
            <a:off x="6541263" y="5745029"/>
            <a:ext cx="4854339" cy="942374"/>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Calibri"/>
                <a:ea typeface="Calibri"/>
                <a:cs typeface="Calibri"/>
                <a:sym typeface="Calibri"/>
              </a:rPr>
              <a:t>Ardella Dean Awalia</a:t>
            </a:r>
            <a:endParaRPr b="0" i="0" sz="2000" u="none" cap="none" strike="noStrike">
              <a:solidFill>
                <a:schemeClr val="dk1"/>
              </a:solidFill>
              <a:latin typeface="Calibri"/>
              <a:ea typeface="Calibri"/>
              <a:cs typeface="Calibri"/>
              <a:sym typeface="Calibri"/>
            </a:endParaRPr>
          </a:p>
          <a:p>
            <a:pPr indent="0" lvl="0" marL="0" marR="0" rtl="0" algn="r">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Calibri"/>
                <a:ea typeface="Calibri"/>
                <a:cs typeface="Calibri"/>
                <a:sym typeface="Calibri"/>
              </a:rPr>
              <a:t>Imam Akbar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8" name="Google Shape;318;p10"/>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319" name="Google Shape;319;p10"/>
          <p:cNvSpPr txBox="1"/>
          <p:nvPr/>
        </p:nvSpPr>
        <p:spPr>
          <a:xfrm>
            <a:off x="1012951" y="2445216"/>
            <a:ext cx="10093219" cy="38164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d = {1:</a:t>
            </a:r>
            <a:r>
              <a:rPr b="0" i="0" lang="en-US" sz="1600" u="none" cap="none" strike="noStrike">
                <a:solidFill>
                  <a:srgbClr val="A52A2A"/>
                </a:solidFill>
                <a:latin typeface="Consolas"/>
                <a:ea typeface="Consolas"/>
                <a:cs typeface="Consolas"/>
                <a:sym typeface="Consolas"/>
              </a:rPr>
              <a:t>'value'</a:t>
            </a:r>
            <a:r>
              <a:rPr b="0" i="0" lang="en-US" sz="1600" u="none" cap="none" strike="noStrike">
                <a:solidFill>
                  <a:schemeClr val="dk1"/>
                </a:solidFill>
                <a:latin typeface="Consolas"/>
                <a:ea typeface="Consolas"/>
                <a:cs typeface="Consolas"/>
                <a:sym typeface="Consolas"/>
              </a:rPr>
              <a:t>,</a:t>
            </a:r>
            <a:r>
              <a:rPr b="0" i="0" lang="en-US" sz="1600" u="none" cap="none" strike="noStrike">
                <a:solidFill>
                  <a:srgbClr val="A52A2A"/>
                </a:solidFill>
                <a:latin typeface="Consolas"/>
                <a:ea typeface="Consolas"/>
                <a:cs typeface="Consolas"/>
                <a:sym typeface="Consolas"/>
              </a:rPr>
              <a:t>'key'</a:t>
            </a:r>
            <a:r>
              <a:rPr b="0" i="0" lang="en-US" sz="1600" u="none" cap="none" strike="noStrike">
                <a:solidFill>
                  <a:schemeClr val="dk1"/>
                </a:solidFill>
                <a:latin typeface="Consolas"/>
                <a:ea typeface="Consolas"/>
                <a:cs typeface="Consolas"/>
                <a:sym typeface="Consolas"/>
              </a:rPr>
              <a:t>:2} </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print(type(d))</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print("d[1] = ", d[1]) </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print("d[</a:t>
            </a:r>
            <a:r>
              <a:rPr b="0" i="0" lang="en-US" sz="1600" u="none" cap="none" strike="noStrike">
                <a:solidFill>
                  <a:srgbClr val="A52A2A"/>
                </a:solidFill>
                <a:latin typeface="Consolas"/>
                <a:ea typeface="Consolas"/>
                <a:cs typeface="Consolas"/>
                <a:sym typeface="Consolas"/>
              </a:rPr>
              <a:t>'key'</a:t>
            </a:r>
            <a:r>
              <a:rPr b="0" i="0" lang="en-US" sz="1600" u="none" cap="none" strike="noStrike">
                <a:solidFill>
                  <a:schemeClr val="dk1"/>
                </a:solidFill>
                <a:latin typeface="Consolas"/>
                <a:ea typeface="Consolas"/>
                <a:cs typeface="Consolas"/>
                <a:sym typeface="Consolas"/>
              </a:rPr>
              <a:t>] = ", d[</a:t>
            </a:r>
            <a:r>
              <a:rPr b="0" i="0" lang="en-US" sz="1600" u="none" cap="none" strike="noStrike">
                <a:solidFill>
                  <a:srgbClr val="A52A2A"/>
                </a:solidFill>
                <a:latin typeface="Consolas"/>
                <a:ea typeface="Consolas"/>
                <a:cs typeface="Consolas"/>
                <a:sym typeface="Consolas"/>
              </a:rPr>
              <a:t>'key’</a:t>
            </a:r>
            <a:r>
              <a:rPr b="0" i="0" lang="en-US" sz="1600" u="none" cap="none" strike="noStrike">
                <a:solidFill>
                  <a:schemeClr val="dk1"/>
                </a:solidFill>
                <a:latin typeface="Consolas"/>
                <a:ea typeface="Consolas"/>
                <a:cs typeface="Consolas"/>
                <a:sym typeface="Consolas"/>
              </a:rPr>
              <a:t>])</a:t>
            </a:r>
            <a:endParaRPr/>
          </a:p>
          <a:p>
            <a:pPr indent="0" lvl="0" marL="0" marR="0" rtl="0" algn="l">
              <a:lnSpc>
                <a:spcPct val="90000"/>
              </a:lnSpc>
              <a:spcBef>
                <a:spcPts val="1000"/>
              </a:spcBef>
              <a:spcAft>
                <a:spcPts val="0"/>
              </a:spcAft>
              <a:buClr>
                <a:srgbClr val="2E7A40"/>
              </a:buClr>
              <a:buSzPts val="12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Dictionary bukan termasuk dalam implementasi urutan (sequences), sehingga tidak bisa dipanggil dengan urutan indeks. Misalnya dalam contoh berikut dicoba dengan indeks 2, tetapi menghasilkan error (KeyError) karena tidak ada kunci (key) 2:  </a:t>
            </a:r>
            <a:endParaRPr/>
          </a:p>
          <a:p>
            <a:pPr indent="0" lvl="0" marL="0" marR="0" rtl="0" algn="l">
              <a:lnSpc>
                <a:spcPct val="90000"/>
              </a:lnSpc>
              <a:spcBef>
                <a:spcPts val="1000"/>
              </a:spcBef>
              <a:spcAft>
                <a:spcPts val="0"/>
              </a:spcAft>
              <a:buClr>
                <a:srgbClr val="2E7A40"/>
              </a:buClr>
              <a:buSzPts val="1100"/>
              <a:buFont typeface="Arial"/>
              <a:buNone/>
            </a:pPr>
            <a:r>
              <a:t/>
            </a:r>
            <a:endParaRPr b="0" i="0" sz="11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print(</a:t>
            </a:r>
            <a:r>
              <a:rPr b="0" i="0" lang="en-US" sz="1600" u="none" cap="none" strike="noStrike">
                <a:solidFill>
                  <a:srgbClr val="A52A2A"/>
                </a:solidFill>
                <a:latin typeface="Consolas"/>
                <a:ea typeface="Consolas"/>
                <a:cs typeface="Consolas"/>
                <a:sym typeface="Consolas"/>
              </a:rPr>
              <a:t>"d[2] = "</a:t>
            </a:r>
            <a:r>
              <a:rPr b="0" i="0" lang="en-US" sz="1600" u="none" cap="none" strike="noStrike">
                <a:solidFill>
                  <a:schemeClr val="dk1"/>
                </a:solidFill>
                <a:latin typeface="Consolas"/>
                <a:ea typeface="Consolas"/>
                <a:cs typeface="Consolas"/>
                <a:sym typeface="Consolas"/>
              </a:rPr>
              <a:t>, d[2]);</a:t>
            </a:r>
            <a:endParaRPr b="0" i="0" sz="1200" u="none" cap="none" strike="noStrike">
              <a:solidFill>
                <a:schemeClr val="dk1"/>
              </a:solidFill>
              <a:latin typeface="Consolas"/>
              <a:ea typeface="Consolas"/>
              <a:cs typeface="Consolas"/>
              <a:sym typeface="Consolas"/>
            </a:endParaRPr>
          </a:p>
        </p:txBody>
      </p:sp>
      <p:sp>
        <p:nvSpPr>
          <p:cNvPr id="320" name="Google Shape;320;p10"/>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Dictionary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1"/>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6" name="Google Shape;326;p11"/>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Casting</a:t>
            </a:r>
            <a:endParaRPr/>
          </a:p>
        </p:txBody>
      </p:sp>
      <p:sp>
        <p:nvSpPr>
          <p:cNvPr id="327" name="Google Shape;327;p11"/>
          <p:cNvSpPr txBox="1"/>
          <p:nvPr/>
        </p:nvSpPr>
        <p:spPr>
          <a:xfrm>
            <a:off x="1012951" y="1779814"/>
            <a:ext cx="10093219" cy="44818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Casting adalah proses mengonversi satu tipe data ke tipe data lainnya. Casting dalam python dapat dilakukan dengan fungsi konstruktor:</a:t>
            </a:r>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int()</a:t>
            </a:r>
            <a:endParaRPr/>
          </a:p>
          <a:p>
            <a:pPr indent="0" lvl="1" marL="457200" marR="0" rtl="0" algn="l">
              <a:lnSpc>
                <a:spcPct val="90000"/>
              </a:lnSpc>
              <a:spcBef>
                <a:spcPts val="5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int(66.67)</a:t>
            </a:r>
            <a:endParaRPr/>
          </a:p>
          <a:p>
            <a:pPr indent="0" lvl="1" marL="457200" marR="0" rtl="0" algn="l">
              <a:lnSpc>
                <a:spcPct val="90000"/>
              </a:lnSpc>
              <a:spcBef>
                <a:spcPts val="500"/>
              </a:spcBef>
              <a:spcAft>
                <a:spcPts val="0"/>
              </a:spcAft>
              <a:buClr>
                <a:srgbClr val="2E7A4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float()</a:t>
            </a:r>
            <a:endParaRPr/>
          </a:p>
          <a:p>
            <a:pPr indent="0" lvl="1" marL="457200" marR="0" rtl="0" algn="l">
              <a:lnSpc>
                <a:spcPct val="90000"/>
              </a:lnSpc>
              <a:spcBef>
                <a:spcPts val="5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float(7)</a:t>
            </a:r>
            <a:endParaRPr/>
          </a:p>
          <a:p>
            <a:pPr indent="0" lvl="1" marL="457200" marR="0" rtl="0" algn="l">
              <a:lnSpc>
                <a:spcPct val="90000"/>
              </a:lnSpc>
              <a:spcBef>
                <a:spcPts val="500"/>
              </a:spcBef>
              <a:spcAft>
                <a:spcPts val="0"/>
              </a:spcAft>
              <a:buClr>
                <a:srgbClr val="2E7A4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str()</a:t>
            </a:r>
            <a:endParaRPr/>
          </a:p>
          <a:p>
            <a:pPr indent="0" lvl="1" marL="457200" marR="0" rtl="0" algn="l">
              <a:lnSpc>
                <a:spcPct val="90000"/>
              </a:lnSpc>
              <a:spcBef>
                <a:spcPts val="5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str(9.9)</a:t>
            </a:r>
            <a:endParaRPr/>
          </a:p>
          <a:p>
            <a:pPr indent="0" lvl="1" marL="457200" marR="0" rtl="0" algn="l">
              <a:lnSpc>
                <a:spcPct val="90000"/>
              </a:lnSpc>
              <a:spcBef>
                <a:spcPts val="500"/>
              </a:spcBef>
              <a:spcAft>
                <a:spcPts val="0"/>
              </a:spcAft>
              <a:buClr>
                <a:srgbClr val="2E7A4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list()</a:t>
            </a:r>
            <a:endParaRPr/>
          </a:p>
          <a:p>
            <a:pPr indent="0" lvl="1" marL="457200" marR="0" rtl="0" algn="l">
              <a:lnSpc>
                <a:spcPct val="90000"/>
              </a:lnSpc>
              <a:spcBef>
                <a:spcPts val="5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print(list(</a:t>
            </a:r>
            <a:r>
              <a:rPr b="0" i="0" lang="en-US" sz="1600" u="none" cap="none" strike="noStrike">
                <a:solidFill>
                  <a:srgbClr val="A52A2A"/>
                </a:solidFill>
                <a:latin typeface="Consolas"/>
                <a:ea typeface="Consolas"/>
                <a:cs typeface="Consolas"/>
                <a:sym typeface="Consolas"/>
              </a:rPr>
              <a:t>‘Welcome’</a:t>
            </a:r>
            <a:r>
              <a:rPr b="0" i="0" lang="en-US" sz="16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2"/>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p12"/>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Operators</a:t>
            </a:r>
            <a:endParaRPr/>
          </a:p>
        </p:txBody>
      </p:sp>
      <p:sp>
        <p:nvSpPr>
          <p:cNvPr id="334" name="Google Shape;334;p12"/>
          <p:cNvSpPr txBox="1"/>
          <p:nvPr/>
        </p:nvSpPr>
        <p:spPr>
          <a:xfrm>
            <a:off x="1012951" y="1779814"/>
            <a:ext cx="10093219" cy="44818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Python membagi operator dalam grup berikut:</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Arithmetic Operators</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Assignment Operators</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Comparison Operators</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Logical Operators</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Identity Operators</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Membership Operators</a:t>
            </a:r>
            <a:endParaRPr/>
          </a:p>
          <a:p>
            <a:pPr indent="-228600" lvl="0" marL="441325"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Bitwise Operators</a:t>
            </a:r>
            <a:endParaRPr b="0" i="0" sz="1600" u="none" cap="none" strike="noStrike">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3"/>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13"/>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Operators</a:t>
            </a:r>
            <a:endParaRPr/>
          </a:p>
        </p:txBody>
      </p:sp>
      <p:sp>
        <p:nvSpPr>
          <p:cNvPr id="341" name="Google Shape;341;p13"/>
          <p:cNvSpPr txBox="1"/>
          <p:nvPr/>
        </p:nvSpPr>
        <p:spPr>
          <a:xfrm>
            <a:off x="1012951" y="2445216"/>
            <a:ext cx="10093219" cy="38164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1200"/>
              <a:buFont typeface="Arial"/>
              <a:buNone/>
            </a:pPr>
            <a:r>
              <a:t/>
            </a:r>
            <a:endParaRPr b="0" i="0" sz="1200" u="none" cap="none" strike="noStrike">
              <a:solidFill>
                <a:schemeClr val="dk1"/>
              </a:solidFill>
              <a:latin typeface="Consolas"/>
              <a:ea typeface="Consolas"/>
              <a:cs typeface="Consolas"/>
              <a:sym typeface="Consolas"/>
            </a:endParaRPr>
          </a:p>
        </p:txBody>
      </p:sp>
      <p:sp>
        <p:nvSpPr>
          <p:cNvPr id="342" name="Google Shape;342;p13"/>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Arithmetic Operators</a:t>
            </a:r>
            <a:endParaRPr/>
          </a:p>
        </p:txBody>
      </p:sp>
      <p:pic>
        <p:nvPicPr>
          <p:cNvPr id="343" name="Google Shape;343;p13"/>
          <p:cNvPicPr preferRelativeResize="0"/>
          <p:nvPr/>
        </p:nvPicPr>
        <p:blipFill rotWithShape="1">
          <a:blip r:embed="rId3">
            <a:alphaModFix/>
          </a:blip>
          <a:srcRect b="0" l="0" r="0" t="0"/>
          <a:stretch/>
        </p:blipFill>
        <p:spPr>
          <a:xfrm>
            <a:off x="3379633" y="2336282"/>
            <a:ext cx="5359853" cy="39253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4"/>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9" name="Google Shape;349;p14"/>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Operators</a:t>
            </a:r>
            <a:endParaRPr/>
          </a:p>
        </p:txBody>
      </p:sp>
      <p:sp>
        <p:nvSpPr>
          <p:cNvPr id="350" name="Google Shape;350;p14"/>
          <p:cNvSpPr txBox="1"/>
          <p:nvPr/>
        </p:nvSpPr>
        <p:spPr>
          <a:xfrm>
            <a:off x="1012951" y="2445216"/>
            <a:ext cx="10093219" cy="38164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1200"/>
              <a:buFont typeface="Arial"/>
              <a:buNone/>
            </a:pPr>
            <a:r>
              <a:t/>
            </a:r>
            <a:endParaRPr b="0" i="0" sz="1200" u="none" cap="none" strike="noStrike">
              <a:solidFill>
                <a:schemeClr val="dk1"/>
              </a:solidFill>
              <a:latin typeface="Consolas"/>
              <a:ea typeface="Consolas"/>
              <a:cs typeface="Consolas"/>
              <a:sym typeface="Consolas"/>
            </a:endParaRPr>
          </a:p>
        </p:txBody>
      </p:sp>
      <p:sp>
        <p:nvSpPr>
          <p:cNvPr id="351" name="Google Shape;351;p14"/>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Comparison Operators</a:t>
            </a:r>
            <a:endParaRPr/>
          </a:p>
        </p:txBody>
      </p:sp>
      <p:pic>
        <p:nvPicPr>
          <p:cNvPr id="352" name="Google Shape;352;p14"/>
          <p:cNvPicPr preferRelativeResize="0"/>
          <p:nvPr/>
        </p:nvPicPr>
        <p:blipFill rotWithShape="1">
          <a:blip r:embed="rId3">
            <a:alphaModFix/>
          </a:blip>
          <a:srcRect b="0" l="0" r="0" t="0"/>
          <a:stretch/>
        </p:blipFill>
        <p:spPr>
          <a:xfrm>
            <a:off x="1530014" y="2544062"/>
            <a:ext cx="9131972" cy="35093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5"/>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8" name="Google Shape;358;p15"/>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Operators</a:t>
            </a:r>
            <a:endParaRPr/>
          </a:p>
        </p:txBody>
      </p:sp>
      <p:sp>
        <p:nvSpPr>
          <p:cNvPr id="359" name="Google Shape;359;p15"/>
          <p:cNvSpPr txBox="1"/>
          <p:nvPr/>
        </p:nvSpPr>
        <p:spPr>
          <a:xfrm>
            <a:off x="1012951" y="2445216"/>
            <a:ext cx="10093219" cy="38164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1200"/>
              <a:buFont typeface="Arial"/>
              <a:buNone/>
            </a:pPr>
            <a:r>
              <a:t/>
            </a:r>
            <a:endParaRPr b="0" i="0" sz="1200" u="none" cap="none" strike="noStrike">
              <a:solidFill>
                <a:schemeClr val="dk1"/>
              </a:solidFill>
              <a:latin typeface="Consolas"/>
              <a:ea typeface="Consolas"/>
              <a:cs typeface="Consolas"/>
              <a:sym typeface="Consolas"/>
            </a:endParaRPr>
          </a:p>
        </p:txBody>
      </p:sp>
      <p:sp>
        <p:nvSpPr>
          <p:cNvPr id="360" name="Google Shape;360;p15"/>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Logical Operators</a:t>
            </a:r>
            <a:endParaRPr/>
          </a:p>
        </p:txBody>
      </p:sp>
      <p:pic>
        <p:nvPicPr>
          <p:cNvPr id="361" name="Google Shape;361;p15"/>
          <p:cNvPicPr preferRelativeResize="0"/>
          <p:nvPr/>
        </p:nvPicPr>
        <p:blipFill rotWithShape="1">
          <a:blip r:embed="rId3">
            <a:alphaModFix/>
          </a:blip>
          <a:srcRect b="0" l="0" r="0" t="0"/>
          <a:stretch/>
        </p:blipFill>
        <p:spPr>
          <a:xfrm>
            <a:off x="1383002" y="2689896"/>
            <a:ext cx="9425995" cy="25025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6"/>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16"/>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Operators</a:t>
            </a:r>
            <a:endParaRPr/>
          </a:p>
        </p:txBody>
      </p:sp>
      <p:sp>
        <p:nvSpPr>
          <p:cNvPr id="368" name="Google Shape;368;p16"/>
          <p:cNvSpPr txBox="1"/>
          <p:nvPr/>
        </p:nvSpPr>
        <p:spPr>
          <a:xfrm>
            <a:off x="1012951" y="2445216"/>
            <a:ext cx="10093219" cy="38164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1200"/>
              <a:buFont typeface="Arial"/>
              <a:buNone/>
            </a:pPr>
            <a:r>
              <a:t/>
            </a:r>
            <a:endParaRPr b="0" i="0" sz="1200" u="none" cap="none" strike="noStrike">
              <a:solidFill>
                <a:schemeClr val="dk1"/>
              </a:solidFill>
              <a:latin typeface="Consolas"/>
              <a:ea typeface="Consolas"/>
              <a:cs typeface="Consolas"/>
              <a:sym typeface="Consolas"/>
            </a:endParaRPr>
          </a:p>
        </p:txBody>
      </p:sp>
      <p:sp>
        <p:nvSpPr>
          <p:cNvPr id="369" name="Google Shape;369;p16"/>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Membership Operators</a:t>
            </a:r>
            <a:endParaRPr/>
          </a:p>
        </p:txBody>
      </p:sp>
      <p:sp>
        <p:nvSpPr>
          <p:cNvPr id="370" name="Google Shape;370;p16"/>
          <p:cNvSpPr txBox="1"/>
          <p:nvPr/>
        </p:nvSpPr>
        <p:spPr>
          <a:xfrm>
            <a:off x="245507" y="6350425"/>
            <a:ext cx="7722836" cy="40432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1400"/>
              <a:buFont typeface="Arial"/>
              <a:buNone/>
            </a:pPr>
            <a:r>
              <a:rPr b="0" i="0" lang="en-US" sz="1400" u="none" cap="none" strike="noStrike">
                <a:solidFill>
                  <a:schemeClr val="dk1"/>
                </a:solidFill>
                <a:latin typeface="Quattrocento Sans"/>
                <a:ea typeface="Quattrocento Sans"/>
                <a:cs typeface="Quattrocento Sans"/>
                <a:sym typeface="Quattrocento Sans"/>
              </a:rPr>
              <a:t>more : https://www.w3schools.com/python/python_operators.asp </a:t>
            </a:r>
            <a:endParaRPr b="0" i="0" sz="1100" u="none" cap="none" strike="noStrike">
              <a:solidFill>
                <a:schemeClr val="dk1"/>
              </a:solidFill>
              <a:latin typeface="Consolas"/>
              <a:ea typeface="Consolas"/>
              <a:cs typeface="Consolas"/>
              <a:sym typeface="Consolas"/>
            </a:endParaRPr>
          </a:p>
        </p:txBody>
      </p:sp>
      <p:pic>
        <p:nvPicPr>
          <p:cNvPr id="371" name="Google Shape;371;p16"/>
          <p:cNvPicPr preferRelativeResize="0"/>
          <p:nvPr/>
        </p:nvPicPr>
        <p:blipFill rotWithShape="1">
          <a:blip r:embed="rId3">
            <a:alphaModFix/>
          </a:blip>
          <a:srcRect b="0" l="0" r="0" t="0"/>
          <a:stretch/>
        </p:blipFill>
        <p:spPr>
          <a:xfrm>
            <a:off x="991539" y="2990944"/>
            <a:ext cx="10114631" cy="22178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type="ctrTitle"/>
          </p:nvPr>
        </p:nvSpPr>
        <p:spPr>
          <a:xfrm>
            <a:off x="719170" y="4374036"/>
            <a:ext cx="5311516" cy="1327031"/>
          </a:xfrm>
          <a:prstGeom prst="rect">
            <a:avLst/>
          </a:prstGeom>
          <a:noFill/>
          <a:ln>
            <a:noFill/>
          </a:ln>
        </p:spPr>
        <p:txBody>
          <a:bodyPr anchorCtr="0" anchor="b" bIns="0" lIns="91425" spcFirstLastPara="1" rIns="91425" wrap="square" tIns="45700">
            <a:normAutofit/>
          </a:bodyPr>
          <a:lstStyle/>
          <a:p>
            <a:pPr indent="0" lvl="0" marL="0" rtl="0" algn="r">
              <a:lnSpc>
                <a:spcPct val="90000"/>
              </a:lnSpc>
              <a:spcBef>
                <a:spcPts val="0"/>
              </a:spcBef>
              <a:spcAft>
                <a:spcPts val="0"/>
              </a:spcAft>
              <a:buClr>
                <a:schemeClr val="accent1"/>
              </a:buClr>
              <a:buSzPts val="4300"/>
              <a:buFont typeface="Arial"/>
              <a:buNone/>
            </a:pPr>
            <a:r>
              <a:rPr lang="en-US"/>
              <a:t>Thank You</a:t>
            </a:r>
            <a:endParaRPr/>
          </a:p>
        </p:txBody>
      </p:sp>
      <p:pic>
        <p:nvPicPr>
          <p:cNvPr id="377" name="Google Shape;377;p17"/>
          <p:cNvPicPr preferRelativeResize="0"/>
          <p:nvPr/>
        </p:nvPicPr>
        <p:blipFill rotWithShape="1">
          <a:blip r:embed="rId3">
            <a:alphaModFix/>
          </a:blip>
          <a:srcRect b="0" l="6896" r="6896" t="0"/>
          <a:stretch/>
        </p:blipFill>
        <p:spPr>
          <a:xfrm>
            <a:off x="10463692" y="5005313"/>
            <a:ext cx="1432426" cy="1661615"/>
          </a:xfrm>
          <a:custGeom>
            <a:rect b="b" l="l" r="r" t="t"/>
            <a:pathLst>
              <a:path extrusionOk="0" h="5137089" w="4428523">
                <a:moveTo>
                  <a:pt x="2214261" y="0"/>
                </a:moveTo>
                <a:lnTo>
                  <a:pt x="4428523" y="1107131"/>
                </a:lnTo>
                <a:lnTo>
                  <a:pt x="4428523" y="4029957"/>
                </a:lnTo>
                <a:lnTo>
                  <a:pt x="2214261" y="5137089"/>
                </a:lnTo>
                <a:lnTo>
                  <a:pt x="0" y="4029957"/>
                </a:lnTo>
                <a:lnTo>
                  <a:pt x="0" y="1107131"/>
                </a:ln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
          <p:cNvSpPr txBox="1"/>
          <p:nvPr>
            <p:ph type="title"/>
          </p:nvPr>
        </p:nvSpPr>
        <p:spPr>
          <a:xfrm>
            <a:off x="1181081" y="3093975"/>
            <a:ext cx="7265085" cy="1215566"/>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en-US"/>
              <a:t>Data Type,</a:t>
            </a:r>
            <a:br>
              <a:rPr lang="en-US"/>
            </a:br>
            <a:r>
              <a:rPr lang="en-US"/>
              <a:t>Operators</a:t>
            </a:r>
            <a:endParaRPr/>
          </a:p>
        </p:txBody>
      </p:sp>
      <p:sp>
        <p:nvSpPr>
          <p:cNvPr id="252" name="Google Shape;252;p2"/>
          <p:cNvSpPr/>
          <p:nvPr>
            <p:ph idx="3" type="pic"/>
          </p:nvPr>
        </p:nvSpPr>
        <p:spPr>
          <a:xfrm>
            <a:off x="6604000" y="0"/>
            <a:ext cx="5588000" cy="6872249"/>
          </a:xfrm>
          <a:prstGeom prst="rect">
            <a:avLst/>
          </a:prstGeom>
          <a:solidFill>
            <a:srgbClr val="D8D8D8"/>
          </a:solidFill>
          <a:ln>
            <a:noFill/>
          </a:ln>
        </p:spPr>
      </p:sp>
      <p:sp>
        <p:nvSpPr>
          <p:cNvPr id="253" name="Google Shape;253;p2"/>
          <p:cNvSpPr txBox="1"/>
          <p:nvPr>
            <p:ph idx="11" type="ftr"/>
          </p:nvPr>
        </p:nvSpPr>
        <p:spPr>
          <a:xfrm>
            <a:off x="33853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254" name="Google Shape;254;p2"/>
          <p:cNvSpPr txBox="1"/>
          <p:nvPr>
            <p:ph idx="12" type="sldNum"/>
          </p:nvPr>
        </p:nvSpPr>
        <p:spPr>
          <a:xfrm>
            <a:off x="11146971" y="6356350"/>
            <a:ext cx="74022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3"/>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261" name="Google Shape;261;p3"/>
          <p:cNvSpPr txBox="1"/>
          <p:nvPr/>
        </p:nvSpPr>
        <p:spPr>
          <a:xfrm>
            <a:off x="1023959" y="2431439"/>
            <a:ext cx="10093219" cy="417658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Tipe data numerik pada Python ada 3, yaitu int, float, dan complex.</a:t>
            </a:r>
            <a:endParaRPr/>
          </a:p>
          <a:p>
            <a:pPr indent="0" lvl="0" marL="0" marR="0" rtl="0" algn="l">
              <a:lnSpc>
                <a:spcPct val="90000"/>
              </a:lnSpc>
              <a:spcBef>
                <a:spcPts val="1000"/>
              </a:spcBef>
              <a:spcAft>
                <a:spcPts val="0"/>
              </a:spcAft>
              <a:buClr>
                <a:srgbClr val="2E7A4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int</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a = 10			  </a:t>
            </a:r>
            <a:r>
              <a:rPr b="0" i="0" lang="en-US" sz="2000" u="none" cap="none" strike="noStrike">
                <a:solidFill>
                  <a:srgbClr val="00B050"/>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(a, ‘adalah tipe’, type(a))</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a:t>
            </a:r>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float</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b = 9.0			</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00B050"/>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(b, ‘adalah tipe’, type(a))</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7A4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2E7A40"/>
              </a:buClr>
              <a:buSzPts val="2000"/>
              <a:buFont typeface="Arial"/>
              <a:buChar char="•"/>
            </a:pPr>
            <a:r>
              <a:rPr b="0" i="0" lang="en-US" sz="2000" u="none" cap="none" strike="noStrike">
                <a:solidFill>
                  <a:schemeClr val="dk1"/>
                </a:solidFill>
                <a:latin typeface="Quattrocento Sans"/>
                <a:ea typeface="Quattrocento Sans"/>
                <a:cs typeface="Quattrocento Sans"/>
                <a:sym typeface="Quattrocento Sans"/>
              </a:rPr>
              <a:t> complex</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c = 3+9j		</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00B050"/>
                </a:solidFill>
                <a:latin typeface="Courier New"/>
                <a:ea typeface="Courier New"/>
                <a:cs typeface="Courier New"/>
                <a:sym typeface="Courier New"/>
              </a:rPr>
              <a:t>print</a:t>
            </a:r>
            <a:r>
              <a:rPr b="0" i="0" lang="en-US" sz="2000" u="none" cap="none" strike="noStrike">
                <a:solidFill>
                  <a:schemeClr val="dk1"/>
                </a:solidFill>
                <a:latin typeface="Courier New"/>
                <a:ea typeface="Courier New"/>
                <a:cs typeface="Courier New"/>
                <a:sym typeface="Courier New"/>
              </a:rPr>
              <a:t>(a, ‘adalah tipe’, type(a))</a:t>
            </a:r>
            <a:endParaRPr b="0" i="0" sz="2000" u="none" cap="none" strike="noStrike">
              <a:solidFill>
                <a:schemeClr val="dk1"/>
              </a:solidFill>
              <a:latin typeface="Quattrocento Sans"/>
              <a:ea typeface="Quattrocento Sans"/>
              <a:cs typeface="Quattrocento Sans"/>
              <a:sym typeface="Quattrocento Sans"/>
            </a:endParaRPr>
          </a:p>
        </p:txBody>
      </p:sp>
      <p:sp>
        <p:nvSpPr>
          <p:cNvPr id="262" name="Google Shape;262;p3"/>
          <p:cNvSpPr txBox="1"/>
          <p:nvPr/>
        </p:nvSpPr>
        <p:spPr>
          <a:xfrm>
            <a:off x="529686" y="1709352"/>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Numbers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8" name="Google Shape;268;p4"/>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269" name="Google Shape;269;p4"/>
          <p:cNvSpPr txBox="1"/>
          <p:nvPr/>
        </p:nvSpPr>
        <p:spPr>
          <a:xfrm>
            <a:off x="872836" y="2078145"/>
            <a:ext cx="10480963" cy="41765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E7A40"/>
              </a:buClr>
              <a:buSzPts val="2800"/>
              <a:buFont typeface="Arial"/>
              <a:buChar char="•"/>
            </a:pPr>
            <a:r>
              <a:rPr b="0" i="0" lang="en-US" sz="2800" u="none" cap="none" strike="noStrike">
                <a:solidFill>
                  <a:schemeClr val="dk1"/>
                </a:solidFill>
                <a:latin typeface="Quattrocento Sans"/>
                <a:ea typeface="Quattrocento Sans"/>
                <a:cs typeface="Quattrocento Sans"/>
                <a:sym typeface="Quattrocento Sans"/>
              </a:rPr>
              <a:t>int</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Integer dapat menampung bilangan bulat baik posotif maupun negative dan tidak dibatasi oleh angka atau panjang tertentu, tetapi dibatasi oleh memori yang tersedia. </a:t>
            </a:r>
            <a:endParaRPr b="0" i="0" sz="20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a:t>
            </a:r>
            <a:endParaRPr/>
          </a:p>
          <a:p>
            <a:pPr indent="-228600" lvl="0" marL="228600" marR="0" rtl="0" algn="l">
              <a:lnSpc>
                <a:spcPct val="90000"/>
              </a:lnSpc>
              <a:spcBef>
                <a:spcPts val="1000"/>
              </a:spcBef>
              <a:spcAft>
                <a:spcPts val="0"/>
              </a:spcAft>
              <a:buClr>
                <a:srgbClr val="2E7A40"/>
              </a:buClr>
              <a:buSzPts val="2800"/>
              <a:buFont typeface="Arial"/>
              <a:buChar char="•"/>
            </a:pPr>
            <a:r>
              <a:rPr b="0" i="0" lang="en-US" sz="2800" u="none" cap="none" strike="noStrike">
                <a:solidFill>
                  <a:schemeClr val="dk1"/>
                </a:solidFill>
                <a:latin typeface="Quattrocento Sans"/>
                <a:ea typeface="Quattrocento Sans"/>
                <a:cs typeface="Quattrocento Sans"/>
                <a:sym typeface="Quattrocento Sans"/>
              </a:rPr>
              <a:t>float</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Float dapat menampung bilangan positif atau negatif yang merupakan desimal. Float mampu menampung bilangan ilmiah ‘e’ untuk menunjukan perkalian dengan 10 pangkat n.</a:t>
            </a:r>
            <a:endParaRPr/>
          </a:p>
          <a:p>
            <a:pPr indent="0" lvl="0" marL="0" marR="0" rtl="0" algn="l">
              <a:lnSpc>
                <a:spcPct val="90000"/>
              </a:lnSpc>
              <a:spcBef>
                <a:spcPts val="1000"/>
              </a:spcBef>
              <a:spcAft>
                <a:spcPts val="0"/>
              </a:spcAft>
              <a:buClr>
                <a:srgbClr val="2E7A4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228600" lvl="0" marL="228600" marR="0" rtl="0" algn="l">
              <a:lnSpc>
                <a:spcPct val="90000"/>
              </a:lnSpc>
              <a:spcBef>
                <a:spcPts val="1000"/>
              </a:spcBef>
              <a:spcAft>
                <a:spcPts val="0"/>
              </a:spcAft>
              <a:buClr>
                <a:srgbClr val="2E7A40"/>
              </a:buClr>
              <a:buSzPts val="2800"/>
              <a:buFont typeface="Arial"/>
              <a:buChar char="•"/>
            </a:pPr>
            <a:r>
              <a:rPr b="0" i="0" lang="en-US" sz="2800" u="none" cap="none" strike="noStrike">
                <a:solidFill>
                  <a:schemeClr val="dk1"/>
                </a:solidFill>
                <a:latin typeface="Quattrocento Sans"/>
                <a:ea typeface="Quattrocento Sans"/>
                <a:cs typeface="Quattrocento Sans"/>
                <a:sym typeface="Quattrocento Sans"/>
              </a:rPr>
              <a:t> complex</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Complex menampung 2 parameter yaitu bilangan real dan imajiner (optional) yang ditulis dengan j</a:t>
            </a:r>
            <a:endParaRPr/>
          </a:p>
        </p:txBody>
      </p:sp>
      <p:sp>
        <p:nvSpPr>
          <p:cNvPr id="270" name="Google Shape;270;p4"/>
          <p:cNvSpPr txBox="1"/>
          <p:nvPr/>
        </p:nvSpPr>
        <p:spPr>
          <a:xfrm>
            <a:off x="529686" y="1709352"/>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p5"/>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277" name="Google Shape;277;p5"/>
          <p:cNvSpPr txBox="1"/>
          <p:nvPr/>
        </p:nvSpPr>
        <p:spPr>
          <a:xfrm>
            <a:off x="1023959" y="2431439"/>
            <a:ext cx="10093219" cy="417658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String adalah urutan dari karakter yang dideklarasikan dengan petik tunggal atau ganda. String yang memiliki lebih dari 1 baris dapat ditandai dengan tiga petik tunggal (‘’’)atau tiga petik ganda (“””)</a:t>
            </a:r>
            <a:endParaRPr/>
          </a:p>
          <a:p>
            <a:pPr indent="0" lvl="0" marL="0" marR="0" rtl="0" algn="l">
              <a:lnSpc>
                <a:spcPct val="90000"/>
              </a:lnSpc>
              <a:spcBef>
                <a:spcPts val="1000"/>
              </a:spcBef>
              <a:spcAft>
                <a:spcPts val="0"/>
              </a:spcAft>
              <a:buClr>
                <a:srgbClr val="2E7A40"/>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kalimat = </a:t>
            </a:r>
            <a:r>
              <a:rPr b="0" i="0" lang="en-US" sz="1600" u="none" cap="none" strike="noStrike">
                <a:solidFill>
                  <a:srgbClr val="A52A2A"/>
                </a:solidFill>
                <a:latin typeface="Consolas"/>
                <a:ea typeface="Consolas"/>
                <a:cs typeface="Consolas"/>
                <a:sym typeface="Consolas"/>
              </a:rPr>
              <a:t>‘Variabel kalimat bertipe data string’</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atau</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kalimat = </a:t>
            </a:r>
            <a:r>
              <a:rPr b="0" i="0" lang="en-US" sz="1600" u="none" cap="none" strike="noStrike">
                <a:solidFill>
                  <a:srgbClr val="A52A2A"/>
                </a:solidFill>
                <a:latin typeface="Consolas"/>
                <a:ea typeface="Consolas"/>
                <a:cs typeface="Consolas"/>
                <a:sym typeface="Consolas"/>
              </a:rPr>
              <a:t>“Variabel kalimat bertipe data string”</a:t>
            </a:r>
            <a:endParaRPr/>
          </a:p>
          <a:p>
            <a:pPr indent="0" lvl="0" marL="0" marR="0" rtl="0" algn="l">
              <a:lnSpc>
                <a:spcPct val="90000"/>
              </a:lnSpc>
              <a:spcBef>
                <a:spcPts val="1000"/>
              </a:spcBef>
              <a:spcAft>
                <a:spcPts val="0"/>
              </a:spcAft>
              <a:buClr>
                <a:srgbClr val="2E7A40"/>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multi_line = </a:t>
            </a:r>
            <a:r>
              <a:rPr b="0" i="0" lang="en-US" sz="1600" u="none" cap="none" strike="noStrike">
                <a:solidFill>
                  <a:srgbClr val="A52A2A"/>
                </a:solidFill>
                <a:latin typeface="Consolas"/>
                <a:ea typeface="Consolas"/>
                <a:cs typeface="Consolas"/>
                <a:sym typeface="Consolas"/>
              </a:rPr>
              <a:t>‘’’ini adalah multiline string</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rgbClr val="A52A2A"/>
                </a:solidFill>
                <a:latin typeface="Consolas"/>
                <a:ea typeface="Consolas"/>
                <a:cs typeface="Consolas"/>
                <a:sym typeface="Consolas"/>
              </a:rPr>
              <a:t>baris baru 1</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rgbClr val="A52A2A"/>
                </a:solidFill>
                <a:latin typeface="Consolas"/>
                <a:ea typeface="Consolas"/>
                <a:cs typeface="Consolas"/>
                <a:sym typeface="Consolas"/>
              </a:rPr>
              <a:t>baris baru 2’’’</a:t>
            </a:r>
            <a:endParaRPr/>
          </a:p>
        </p:txBody>
      </p:sp>
      <p:sp>
        <p:nvSpPr>
          <p:cNvPr id="278" name="Google Shape;278;p5"/>
          <p:cNvSpPr txBox="1"/>
          <p:nvPr/>
        </p:nvSpPr>
        <p:spPr>
          <a:xfrm>
            <a:off x="529686" y="1709352"/>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String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4" name="Google Shape;284;p6"/>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285" name="Google Shape;285;p6"/>
          <p:cNvSpPr txBox="1"/>
          <p:nvPr/>
        </p:nvSpPr>
        <p:spPr>
          <a:xfrm>
            <a:off x="1023959" y="2431439"/>
            <a:ext cx="10093219" cy="132241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Tipe data Boolean merupakan tipe data yang hanya memiliki dua nilai, yaitu True atau False.</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cek = </a:t>
            </a:r>
            <a:r>
              <a:rPr b="0" i="0" lang="en-US" sz="1600" u="none" cap="none" strike="noStrike">
                <a:solidFill>
                  <a:srgbClr val="A52A2A"/>
                </a:solidFill>
                <a:latin typeface="Consolas"/>
                <a:ea typeface="Consolas"/>
                <a:cs typeface="Consolas"/>
                <a:sym typeface="Consolas"/>
              </a:rPr>
              <a:t>False</a:t>
            </a:r>
            <a:endParaRPr/>
          </a:p>
        </p:txBody>
      </p:sp>
      <p:sp>
        <p:nvSpPr>
          <p:cNvPr id="286" name="Google Shape;286;p6"/>
          <p:cNvSpPr txBox="1"/>
          <p:nvPr/>
        </p:nvSpPr>
        <p:spPr>
          <a:xfrm>
            <a:off x="529686" y="1709352"/>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Boolean</a:t>
            </a:r>
            <a:endParaRPr/>
          </a:p>
        </p:txBody>
      </p:sp>
      <p:sp>
        <p:nvSpPr>
          <p:cNvPr id="287" name="Google Shape;287;p6"/>
          <p:cNvSpPr txBox="1"/>
          <p:nvPr/>
        </p:nvSpPr>
        <p:spPr>
          <a:xfrm>
            <a:off x="1012951" y="4572190"/>
            <a:ext cx="10093219" cy="185267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List adalah jenis kumpulan data terurut dan merupakan salah satu variable yang sering digunakan pada python. Mirip array pada bahasa pemrograman lainnya. Pembedanya adalah elemen List tidak harus memiliki tipe data yang sama. </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random_things = [</a:t>
            </a:r>
            <a:r>
              <a:rPr b="0" i="0" lang="en-US" sz="1600" u="none" cap="none" strike="noStrike">
                <a:solidFill>
                  <a:srgbClr val="A52A2A"/>
                </a:solidFill>
                <a:latin typeface="Consolas"/>
                <a:ea typeface="Consolas"/>
                <a:cs typeface="Consolas"/>
                <a:sym typeface="Consolas"/>
              </a:rPr>
              <a:t>‘buah’, 90, 9.9, ‘sayur’, True, 12+9j</a:t>
            </a:r>
            <a:r>
              <a:rPr b="0" i="0" lang="en-US" sz="1600" u="none" cap="none" strike="noStrike">
                <a:solidFill>
                  <a:schemeClr val="dk1"/>
                </a:solidFill>
                <a:latin typeface="Consolas"/>
                <a:ea typeface="Consolas"/>
                <a:cs typeface="Consolas"/>
                <a:sym typeface="Consolas"/>
              </a:rPr>
              <a:t>]</a:t>
            </a:r>
            <a:endParaRPr/>
          </a:p>
        </p:txBody>
      </p:sp>
      <p:sp>
        <p:nvSpPr>
          <p:cNvPr id="288" name="Google Shape;288;p6"/>
          <p:cNvSpPr txBox="1"/>
          <p:nvPr/>
        </p:nvSpPr>
        <p:spPr>
          <a:xfrm>
            <a:off x="518678" y="3850103"/>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Google Shape;294;p7"/>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295" name="Google Shape;295;p7"/>
          <p:cNvSpPr txBox="1"/>
          <p:nvPr/>
        </p:nvSpPr>
        <p:spPr>
          <a:xfrm>
            <a:off x="1023959" y="2431439"/>
            <a:ext cx="10093219" cy="132241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Tuple adalah jenis list yang elemennya tidak dapat diubah. Tuple didefinisikan dengan tanda kurung dan elemennya dipisahkan dengan koma.</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chemeClr val="dk1"/>
                </a:solidFill>
                <a:latin typeface="Consolas"/>
                <a:ea typeface="Consolas"/>
                <a:cs typeface="Consolas"/>
                <a:sym typeface="Consolas"/>
              </a:rPr>
              <a:t>tup = (</a:t>
            </a:r>
            <a:r>
              <a:rPr b="0" i="0" lang="en-US" sz="1600" u="none" cap="none" strike="noStrike">
                <a:solidFill>
                  <a:srgbClr val="A52A2A"/>
                </a:solidFill>
                <a:latin typeface="Consolas"/>
                <a:ea typeface="Consolas"/>
                <a:cs typeface="Consolas"/>
                <a:sym typeface="Consolas"/>
              </a:rPr>
              <a:t>‘sayurbox’, 9.9, 2+3j</a:t>
            </a:r>
            <a:r>
              <a:rPr b="0" i="0" lang="en-US" sz="1600" u="none" cap="none" strike="noStrike">
                <a:solidFill>
                  <a:schemeClr val="dk1"/>
                </a:solidFill>
                <a:latin typeface="Consolas"/>
                <a:ea typeface="Consolas"/>
                <a:cs typeface="Consolas"/>
                <a:sym typeface="Consolas"/>
              </a:rPr>
              <a:t>)</a:t>
            </a:r>
            <a:endParaRPr/>
          </a:p>
        </p:txBody>
      </p:sp>
      <p:sp>
        <p:nvSpPr>
          <p:cNvPr id="296" name="Google Shape;296;p7"/>
          <p:cNvSpPr txBox="1"/>
          <p:nvPr/>
        </p:nvSpPr>
        <p:spPr>
          <a:xfrm>
            <a:off x="529686" y="1709352"/>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Tuple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8"/>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2" name="Google Shape;302;p8"/>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303" name="Google Shape;303;p8"/>
          <p:cNvSpPr txBox="1"/>
          <p:nvPr/>
        </p:nvSpPr>
        <p:spPr>
          <a:xfrm>
            <a:off x="1012951" y="2445216"/>
            <a:ext cx="10093200" cy="3816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Set adalah kumpulan item yang bersifat unik dan tidak berurut. Set atau himpunan didefinisikan dengan kurung kurawal. Pada set dapat dilakukan union dan intersection sekaligus otomatis melakukan penghapusan data duplikat.</a:t>
            </a:r>
            <a:endParaRPr/>
          </a:p>
          <a:p>
            <a:pPr indent="0" lvl="0" marL="0" marR="0" rtl="0" algn="l">
              <a:lnSpc>
                <a:spcPct val="90000"/>
              </a:lnSpc>
              <a:spcBef>
                <a:spcPts val="1000"/>
              </a:spcBef>
              <a:spcAft>
                <a:spcPts val="0"/>
              </a:spcAft>
              <a:buClr>
                <a:srgbClr val="2E7A40"/>
              </a:buClr>
              <a:buSzPts val="1600"/>
              <a:buFont typeface="Arial"/>
              <a:buNone/>
            </a:pPr>
            <a:r>
              <a:rPr b="0" i="0" lang="en-US" sz="1600" u="none" cap="none" strike="noStrike">
                <a:solidFill>
                  <a:srgbClr val="000000"/>
                </a:solidFill>
                <a:latin typeface="Consolas"/>
                <a:ea typeface="Consolas"/>
                <a:cs typeface="Consolas"/>
                <a:sym typeface="Consolas"/>
              </a:rPr>
              <a:t>x = {</a:t>
            </a:r>
            <a:r>
              <a:rPr b="0" i="0" lang="en-US" sz="1600" u="none" cap="none" strike="noStrike">
                <a:solidFill>
                  <a:srgbClr val="A52A2A"/>
                </a:solidFill>
                <a:latin typeface="Consolas"/>
                <a:ea typeface="Consolas"/>
                <a:cs typeface="Consolas"/>
                <a:sym typeface="Consolas"/>
              </a:rPr>
              <a:t>"apple"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A52A2A"/>
                </a:solidFill>
                <a:latin typeface="Consolas"/>
                <a:ea typeface="Consolas"/>
                <a:cs typeface="Consolas"/>
                <a:sym typeface="Consolas"/>
              </a:rPr>
              <a:t>"banana"</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A52A2A"/>
                </a:solidFill>
                <a:latin typeface="Consolas"/>
                <a:ea typeface="Consolas"/>
                <a:cs typeface="Consolas"/>
                <a:sym typeface="Consolas"/>
              </a:rPr>
              <a:t>"cherry"</a:t>
            </a:r>
            <a:r>
              <a:rPr b="0" i="0" lang="en-US" sz="1600" u="none" cap="none" strike="noStrike">
                <a:solidFill>
                  <a:srgbClr val="000000"/>
                </a:solidFill>
                <a:latin typeface="Consolas"/>
                <a:ea typeface="Consolas"/>
                <a:cs typeface="Consolas"/>
                <a:sym typeface="Consolas"/>
              </a:rPr>
              <a:t>}</a:t>
            </a:r>
            <a:br>
              <a:rPr b="0" i="0" lang="en-US" sz="1600" u="none" cap="none" strike="noStrike">
                <a:solidFill>
                  <a:schemeClr val="dk1"/>
                </a:solidFill>
                <a:latin typeface="Calibri"/>
                <a:ea typeface="Calibri"/>
                <a:cs typeface="Calibri"/>
                <a:sym typeface="Calibri"/>
              </a:rPr>
            </a:br>
            <a:r>
              <a:rPr b="0" i="0" lang="en-US" sz="1600" u="none" cap="none" strike="noStrike">
                <a:solidFill>
                  <a:srgbClr val="000000"/>
                </a:solidFill>
                <a:latin typeface="Consolas"/>
                <a:ea typeface="Consolas"/>
                <a:cs typeface="Consolas"/>
                <a:sym typeface="Consolas"/>
              </a:rPr>
              <a:t>y = {</a:t>
            </a:r>
            <a:r>
              <a:rPr b="0" i="0" lang="en-US" sz="1600" u="none" cap="none" strike="noStrike">
                <a:solidFill>
                  <a:srgbClr val="A52A2A"/>
                </a:solidFill>
                <a:latin typeface="Consolas"/>
                <a:ea typeface="Consolas"/>
                <a:cs typeface="Consolas"/>
                <a:sym typeface="Consolas"/>
              </a:rPr>
              <a:t>"google"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A52A2A"/>
                </a:solidFill>
                <a:latin typeface="Consolas"/>
                <a:ea typeface="Consolas"/>
                <a:cs typeface="Consolas"/>
                <a:sym typeface="Consolas"/>
              </a:rPr>
              <a:t>"microsoft"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rgbClr val="A52A2A"/>
                </a:solidFill>
                <a:latin typeface="Consolas"/>
                <a:ea typeface="Consolas"/>
                <a:cs typeface="Consolas"/>
                <a:sym typeface="Consolas"/>
              </a:rPr>
              <a:t>"apple"</a:t>
            </a:r>
            <a:r>
              <a:rPr b="0" i="0" lang="en-US" sz="1600" u="none" cap="none" strike="noStrike">
                <a:solidFill>
                  <a:srgbClr val="000000"/>
                </a:solidFill>
                <a:latin typeface="Consolas"/>
                <a:ea typeface="Consolas"/>
                <a:cs typeface="Consolas"/>
                <a:sym typeface="Consolas"/>
              </a:rPr>
              <a:t>}</a:t>
            </a:r>
            <a:br>
              <a:rPr b="0" i="0" lang="en-US" sz="1600" u="none" cap="none" strike="noStrike">
                <a:solidFill>
                  <a:schemeClr val="dk1"/>
                </a:solidFill>
                <a:latin typeface="Calibri"/>
                <a:ea typeface="Calibri"/>
                <a:cs typeface="Calibri"/>
                <a:sym typeface="Calibri"/>
              </a:rPr>
            </a:br>
            <a:br>
              <a:rPr b="0" i="0" lang="en-US" sz="1600" u="none" cap="none" strike="noStrike">
                <a:solidFill>
                  <a:schemeClr val="dk1"/>
                </a:solidFill>
                <a:latin typeface="Calibri"/>
                <a:ea typeface="Calibri"/>
                <a:cs typeface="Calibri"/>
                <a:sym typeface="Calibri"/>
              </a:rPr>
            </a:br>
            <a:r>
              <a:rPr b="0" i="0" lang="en-US" sz="1600" u="none" cap="none" strike="noStrike">
                <a:solidFill>
                  <a:srgbClr val="000000"/>
                </a:solidFill>
                <a:latin typeface="Consolas"/>
                <a:ea typeface="Consolas"/>
                <a:cs typeface="Consolas"/>
                <a:sym typeface="Consolas"/>
              </a:rPr>
              <a:t>z = x.union(y)</a:t>
            </a:r>
            <a:endParaRPr/>
          </a:p>
          <a:p>
            <a:pPr indent="0" lvl="0" marL="0" marR="0" rtl="0" algn="l">
              <a:lnSpc>
                <a:spcPct val="90000"/>
              </a:lnSpc>
              <a:spcBef>
                <a:spcPts val="1000"/>
              </a:spcBef>
              <a:spcAft>
                <a:spcPts val="0"/>
              </a:spcAft>
              <a:buClr>
                <a:srgbClr val="2E7A40"/>
              </a:buClr>
              <a:buSzPts val="1600"/>
              <a:buFont typeface="Arial"/>
              <a:buNone/>
            </a:pPr>
            <a:r>
              <a:t/>
            </a:r>
            <a:endParaRPr b="0" i="0" sz="1600" u="none" cap="none" strike="noStrike">
              <a:solidFill>
                <a:srgbClr val="000000"/>
              </a:solidFill>
              <a:latin typeface="Consolas"/>
              <a:ea typeface="Consolas"/>
              <a:cs typeface="Consolas"/>
              <a:sym typeface="Consolas"/>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Karena set bersifat unordered, maka kita tidak bisa mengambil sebagian data / elemen datanya menggunakan proses slicing.</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rgbClr val="000000"/>
                </a:solidFill>
                <a:latin typeface="Consolas"/>
                <a:ea typeface="Consolas"/>
                <a:cs typeface="Consolas"/>
                <a:sym typeface="Consolas"/>
              </a:rPr>
              <a:t>y = {</a:t>
            </a:r>
            <a:r>
              <a:rPr b="0" i="0" lang="en-US" sz="2000" u="none" cap="none" strike="noStrike">
                <a:solidFill>
                  <a:srgbClr val="A52A2A"/>
                </a:solidFill>
                <a:latin typeface="Consolas"/>
                <a:ea typeface="Consolas"/>
                <a:cs typeface="Consolas"/>
                <a:sym typeface="Consolas"/>
              </a:rPr>
              <a:t>"google"</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A52A2A"/>
                </a:solidFill>
                <a:latin typeface="Consolas"/>
                <a:ea typeface="Consolas"/>
                <a:cs typeface="Consolas"/>
                <a:sym typeface="Consolas"/>
              </a:rPr>
              <a:t>"microsoft"</a:t>
            </a:r>
            <a:r>
              <a:rPr b="0" i="0" lang="en-US" sz="2000" u="none" cap="none" strike="noStrike">
                <a:solidFill>
                  <a:srgbClr val="000000"/>
                </a:solidFill>
                <a:latin typeface="Consolas"/>
                <a:ea typeface="Consolas"/>
                <a:cs typeface="Consolas"/>
                <a:sym typeface="Consolas"/>
              </a:rPr>
              <a:t>, </a:t>
            </a:r>
            <a:r>
              <a:rPr b="0" i="0" lang="en-US" sz="2000" u="none" cap="none" strike="noStrike">
                <a:solidFill>
                  <a:srgbClr val="A52A2A"/>
                </a:solidFill>
                <a:latin typeface="Consolas"/>
                <a:ea typeface="Consolas"/>
                <a:cs typeface="Consolas"/>
                <a:sym typeface="Consolas"/>
              </a:rPr>
              <a:t>"apple"</a:t>
            </a:r>
            <a:r>
              <a:rPr b="0" i="0" lang="en-US" sz="2000" u="none" cap="none" strike="noStrike">
                <a:solidFill>
                  <a:srgbClr val="000000"/>
                </a:solidFill>
                <a:latin typeface="Consolas"/>
                <a:ea typeface="Consolas"/>
                <a:cs typeface="Consolas"/>
                <a:sym typeface="Consolas"/>
              </a:rPr>
              <a:t>}</a:t>
            </a:r>
            <a:endParaRPr/>
          </a:p>
          <a:p>
            <a:pPr indent="0" lvl="0" marL="0" marR="0" rtl="0" algn="l">
              <a:lnSpc>
                <a:spcPct val="90000"/>
              </a:lnSpc>
              <a:spcBef>
                <a:spcPts val="1000"/>
              </a:spcBef>
              <a:spcAft>
                <a:spcPts val="0"/>
              </a:spcAft>
              <a:buClr>
                <a:srgbClr val="2E7A40"/>
              </a:buClr>
              <a:buSzPts val="2000"/>
              <a:buFont typeface="Arial"/>
              <a:buNone/>
            </a:pPr>
            <a:r>
              <a:rPr b="0" i="0" lang="en-US" sz="2000" u="none" cap="none" strike="noStrike">
                <a:solidFill>
                  <a:srgbClr val="000000"/>
                </a:solidFill>
                <a:latin typeface="Consolas"/>
                <a:ea typeface="Consolas"/>
                <a:cs typeface="Consolas"/>
                <a:sym typeface="Consolas"/>
              </a:rPr>
              <a:t>print(y[2])</a:t>
            </a:r>
            <a:endParaRPr b="0" i="0" sz="2000" u="none" cap="none" strike="noStrike">
              <a:solidFill>
                <a:schemeClr val="dk1"/>
              </a:solidFill>
              <a:latin typeface="Quattrocento Sans"/>
              <a:ea typeface="Quattrocento Sans"/>
              <a:cs typeface="Quattrocento Sans"/>
              <a:sym typeface="Quattrocento Sans"/>
            </a:endParaRPr>
          </a:p>
        </p:txBody>
      </p:sp>
      <p:sp>
        <p:nvSpPr>
          <p:cNvPr id="304" name="Google Shape;304;p8"/>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p:nvPr/>
        </p:nvSpPr>
        <p:spPr>
          <a:xfrm>
            <a:off x="0" y="0"/>
            <a:ext cx="12192000" cy="1356997"/>
          </a:xfrm>
          <a:prstGeom prst="rect">
            <a:avLst/>
          </a:prstGeom>
          <a:solidFill>
            <a:schemeClr val="accent1"/>
          </a:solidFill>
          <a:ln cap="flat" cmpd="sng" w="12700">
            <a:solidFill>
              <a:srgbClr val="0012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0" name="Google Shape;310;p9"/>
          <p:cNvSpPr txBox="1"/>
          <p:nvPr>
            <p:ph type="title"/>
          </p:nvPr>
        </p:nvSpPr>
        <p:spPr>
          <a:xfrm>
            <a:off x="518678" y="209029"/>
            <a:ext cx="10835122" cy="1147968"/>
          </a:xfrm>
          <a:prstGeom prst="rect">
            <a:avLst/>
          </a:prstGeom>
          <a:noFill/>
          <a:ln>
            <a:noFill/>
          </a:ln>
        </p:spPr>
        <p:txBody>
          <a:bodyPr anchorCtr="0" anchor="ctr" bIns="0" lIns="91425" spcFirstLastPara="1" rIns="91425" wrap="square" tIns="45700">
            <a:normAutofit/>
          </a:bodyPr>
          <a:lstStyle/>
          <a:p>
            <a:pPr indent="0" lvl="0" marL="0" rtl="0" algn="r">
              <a:lnSpc>
                <a:spcPct val="90000"/>
              </a:lnSpc>
              <a:spcBef>
                <a:spcPts val="0"/>
              </a:spcBef>
              <a:spcAft>
                <a:spcPts val="0"/>
              </a:spcAft>
              <a:buClr>
                <a:schemeClr val="lt1"/>
              </a:buClr>
              <a:buSzPts val="4400"/>
              <a:buFont typeface="Calibri"/>
              <a:buNone/>
            </a:pPr>
            <a:r>
              <a:rPr lang="en-US">
                <a:solidFill>
                  <a:schemeClr val="lt1"/>
                </a:solidFill>
              </a:rPr>
              <a:t>Data Type</a:t>
            </a:r>
            <a:endParaRPr/>
          </a:p>
        </p:txBody>
      </p:sp>
      <p:sp>
        <p:nvSpPr>
          <p:cNvPr id="311" name="Google Shape;311;p9"/>
          <p:cNvSpPr txBox="1"/>
          <p:nvPr/>
        </p:nvSpPr>
        <p:spPr>
          <a:xfrm>
            <a:off x="1012951" y="2445216"/>
            <a:ext cx="10093219" cy="381643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Dictionary pada Python adalah kumpulan pasangan kunci-nilai (pair of key-value) yang bersifat tidak berurutan. Untuk mengakses datanya, kita harus mengetahui kuncinya (key). Pada Python, dictionary didefinisikan dengan kurawal dan tambahan definisi berikut: </a:t>
            </a:r>
            <a:endParaRPr/>
          </a:p>
          <a:p>
            <a:pPr indent="-457200" lvl="0" marL="457200" marR="0" rtl="0" algn="l">
              <a:lnSpc>
                <a:spcPct val="90000"/>
              </a:lnSpc>
              <a:spcBef>
                <a:spcPts val="1000"/>
              </a:spcBef>
              <a:spcAft>
                <a:spcPts val="0"/>
              </a:spcAft>
              <a:buClr>
                <a:srgbClr val="2E7A40"/>
              </a:buClr>
              <a:buSzPts val="2000"/>
              <a:buFont typeface="Arial"/>
              <a:buAutoNum type="arabicPeriod"/>
            </a:pPr>
            <a:r>
              <a:rPr b="0" i="0" lang="en-US" sz="2000" u="none" cap="none" strike="noStrike">
                <a:solidFill>
                  <a:schemeClr val="dk1"/>
                </a:solidFill>
                <a:latin typeface="Quattrocento Sans"/>
                <a:ea typeface="Quattrocento Sans"/>
                <a:cs typeface="Quattrocento Sans"/>
                <a:sym typeface="Quattrocento Sans"/>
              </a:rPr>
              <a:t>Setiap elemen pair key-value dipisahkan dengan koma (,). </a:t>
            </a:r>
            <a:endParaRPr/>
          </a:p>
          <a:p>
            <a:pPr indent="-457200" lvl="0" marL="457200" marR="0" rtl="0" algn="l">
              <a:lnSpc>
                <a:spcPct val="90000"/>
              </a:lnSpc>
              <a:spcBef>
                <a:spcPts val="1000"/>
              </a:spcBef>
              <a:spcAft>
                <a:spcPts val="0"/>
              </a:spcAft>
              <a:buClr>
                <a:srgbClr val="2E7A40"/>
              </a:buClr>
              <a:buSzPts val="2000"/>
              <a:buFont typeface="Arial"/>
              <a:buAutoNum type="arabicPeriod"/>
            </a:pPr>
            <a:r>
              <a:rPr b="0" i="0" lang="en-US" sz="2000" u="none" cap="none" strike="noStrike">
                <a:solidFill>
                  <a:schemeClr val="dk1"/>
                </a:solidFill>
                <a:latin typeface="Quattrocento Sans"/>
                <a:ea typeface="Quattrocento Sans"/>
                <a:cs typeface="Quattrocento Sans"/>
                <a:sym typeface="Quattrocento Sans"/>
              </a:rPr>
              <a:t>Key dan Value dipisahkan dengan titik dua (:).</a:t>
            </a:r>
            <a:endParaRPr/>
          </a:p>
          <a:p>
            <a:pPr indent="-457200" lvl="0" marL="457200" marR="0" rtl="0" algn="l">
              <a:lnSpc>
                <a:spcPct val="90000"/>
              </a:lnSpc>
              <a:spcBef>
                <a:spcPts val="1000"/>
              </a:spcBef>
              <a:spcAft>
                <a:spcPts val="0"/>
              </a:spcAft>
              <a:buClr>
                <a:srgbClr val="2E7A40"/>
              </a:buClr>
              <a:buSzPts val="2000"/>
              <a:buFont typeface="Arial"/>
              <a:buAutoNum type="arabicPeriod"/>
            </a:pPr>
            <a:r>
              <a:rPr b="0" i="0" lang="en-US" sz="2000" u="none" cap="none" strike="noStrike">
                <a:solidFill>
                  <a:schemeClr val="dk1"/>
                </a:solidFill>
                <a:latin typeface="Quattrocento Sans"/>
                <a:ea typeface="Quattrocento Sans"/>
                <a:cs typeface="Quattrocento Sans"/>
                <a:sym typeface="Quattrocento Sans"/>
              </a:rPr>
              <a:t>Key dan Value dapat berupa tipe variabel/obyek apapun.</a:t>
            </a:r>
            <a:endParaRPr/>
          </a:p>
          <a:p>
            <a:pPr indent="0" lvl="0" marL="0" marR="0" rtl="0" algn="l">
              <a:lnSpc>
                <a:spcPct val="90000"/>
              </a:lnSpc>
              <a:spcBef>
                <a:spcPts val="1000"/>
              </a:spcBef>
              <a:spcAft>
                <a:spcPts val="0"/>
              </a:spcAft>
              <a:buClr>
                <a:srgbClr val="2E7A40"/>
              </a:buClr>
              <a:buSzPts val="300"/>
              <a:buFont typeface="Arial"/>
              <a:buNone/>
            </a:pPr>
            <a:r>
              <a:t/>
            </a:r>
            <a:endParaRPr b="0" i="0" sz="300" u="none" cap="none" strike="noStrike">
              <a:solidFill>
                <a:schemeClr val="dk1"/>
              </a:solidFill>
              <a:latin typeface="Quattrocento Sans"/>
              <a:ea typeface="Quattrocento Sans"/>
              <a:cs typeface="Quattrocento Sans"/>
              <a:sym typeface="Quattrocento Sans"/>
            </a:endParaRPr>
          </a:p>
        </p:txBody>
      </p:sp>
      <p:sp>
        <p:nvSpPr>
          <p:cNvPr id="312" name="Google Shape;312;p9"/>
          <p:cNvSpPr txBox="1"/>
          <p:nvPr/>
        </p:nvSpPr>
        <p:spPr>
          <a:xfrm>
            <a:off x="518678" y="1723129"/>
            <a:ext cx="6760799" cy="83613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E7A40"/>
              </a:buClr>
              <a:buSzPts val="2800"/>
              <a:buFont typeface="Arial"/>
              <a:buNone/>
            </a:pPr>
            <a:r>
              <a:rPr b="0" i="0" lang="en-US" sz="2800" u="none" cap="none" strike="noStrike">
                <a:solidFill>
                  <a:schemeClr val="dk1"/>
                </a:solidFill>
                <a:latin typeface="Quattrocento Sans"/>
                <a:ea typeface="Quattrocento Sans"/>
                <a:cs typeface="Quattrocento Sans"/>
                <a:sym typeface="Quattrocento Sans"/>
              </a:rPr>
              <a:t>Dictionary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2021-09-01T09:10:12Z</dcterms:created>
  <dc:creator>dean 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