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710405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jZoZODGoxZdF+866bsJxAS8E4f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482600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6"/>
          <p:cNvSpPr txBox="1"/>
          <p:nvPr>
            <p:ph type="ctrTitle"/>
          </p:nvPr>
        </p:nvSpPr>
        <p:spPr>
          <a:xfrm>
            <a:off x="2063751" y="170180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2063751" y="2927350"/>
            <a:ext cx="9218083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3619500" y="-1835150"/>
            <a:ext cx="49530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 rot="5400000">
            <a:off x="7242175" y="1787525"/>
            <a:ext cx="593725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" type="body"/>
          </p:nvPr>
        </p:nvSpPr>
        <p:spPr>
          <a:xfrm rot="5400000">
            <a:off x="1654175" y="-854075"/>
            <a:ext cx="5937250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609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6197600" y="1174750"/>
            <a:ext cx="5384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840317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840317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840317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3"/>
          <p:cNvSpPr txBox="1"/>
          <p:nvPr>
            <p:ph idx="2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840317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/>
          <p:nvPr>
            <p:ph idx="2" type="pic"/>
          </p:nvPr>
        </p:nvSpPr>
        <p:spPr>
          <a:xfrm>
            <a:off x="5183717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>
            <a:off x="840317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2232026" y="164592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Pemrograman Interpreter</a:t>
            </a:r>
            <a:br>
              <a:rPr b="1" lang="en-US"/>
            </a:br>
            <a:r>
              <a:rPr b="1" lang="en-US"/>
              <a:t>Asisten Dosen 2020</a:t>
            </a:r>
            <a:br>
              <a:rPr b="1" lang="en-US"/>
            </a:br>
            <a:endParaRPr b="1"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209675" y="4990465"/>
            <a:ext cx="526859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Aulia Ahmad Nabil - 1817051074</a:t>
            </a:r>
            <a:endParaRPr/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Rifqi Syamsu Z - 1817051032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Tuple</a:t>
            </a:r>
            <a:endParaRPr/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609600" y="9525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Mengganti isi tuple:					if in: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(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				if </a:t>
            </a:r>
            <a:r>
              <a:rPr b="0" i="0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“apple” 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 x:</a:t>
            </a:r>
            <a:br>
              <a:rPr lang="en-US" sz="1400"/>
            </a:b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 </a:t>
            </a:r>
            <a:r>
              <a:rPr b="0" i="0"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							print(</a:t>
            </a:r>
            <a:r>
              <a:rPr b="0" i="0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“yeah its in”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400"/>
            </a:b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y[</a:t>
            </a:r>
            <a:r>
              <a:rPr b="0" i="0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"kiwi"</a:t>
            </a:r>
            <a:br>
              <a:rPr lang="en-US" sz="1400"/>
            </a:b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 </a:t>
            </a:r>
            <a:r>
              <a:rPr b="0" i="0"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(y)</a:t>
            </a:r>
            <a:br>
              <a:rPr lang="en-US" sz="1400"/>
            </a:br>
            <a:br>
              <a:rPr lang="en-US" sz="1400"/>
            </a:br>
            <a:r>
              <a:rPr b="0" i="0"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Menambah isi tuple:					loop: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None/>
            </a:pP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(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				for a in x:</a:t>
            </a:r>
            <a:br>
              <a:rPr lang="en-US" sz="1400"/>
            </a:b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= </a:t>
            </a:r>
            <a:r>
              <a:rPr b="0" i="0"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							print(a)</a:t>
            </a:r>
            <a:br>
              <a:rPr lang="en-US" sz="1400"/>
            </a:b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y.append(</a:t>
            </a:r>
            <a:r>
              <a:rPr b="0" i="0" lang="en-US" sz="1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"kiwi“)</a:t>
            </a:r>
            <a:br>
              <a:rPr lang="en-US" sz="1400"/>
            </a:b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 </a:t>
            </a:r>
            <a:r>
              <a:rPr b="0" i="0"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tuple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(y)</a:t>
            </a:r>
            <a:br>
              <a:rPr lang="en-US" sz="1400"/>
            </a:br>
            <a:br>
              <a:rPr lang="en-US" sz="1400"/>
            </a:br>
            <a:r>
              <a:rPr b="0" i="0" lang="en-US" sz="1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Dictionary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609600" y="9525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Ciri-ciri: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Tidak berurut			Dapat diubah isinya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Berindex				Tidak bisa berisi data yang sama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Memiliki key dan values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Syntaxnya adalah: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variabel = {</a:t>
            </a:r>
            <a:r>
              <a:rPr lang="en-US" sz="2400">
                <a:solidFill>
                  <a:srgbClr val="00B0F0"/>
                </a:solidFill>
              </a:rPr>
              <a:t>“key”</a:t>
            </a:r>
            <a:r>
              <a:rPr lang="en-US" sz="2400"/>
              <a:t>: </a:t>
            </a:r>
            <a:r>
              <a:rPr lang="en-US" sz="2400">
                <a:solidFill>
                  <a:srgbClr val="FF0000"/>
                </a:solidFill>
              </a:rPr>
              <a:t>“value”</a:t>
            </a:r>
            <a:r>
              <a:rPr lang="en-US" sz="2400"/>
              <a:t>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Contoh: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xdic = {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“nama”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“Rifqi”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“npm”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“1032”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/>
              <a:t>Dictionary</a:t>
            </a:r>
            <a:endParaRPr/>
          </a:p>
        </p:txBody>
      </p:sp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609600" y="9525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xdict = {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“nama”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“Rifqi”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“npm”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“1032”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“kelas”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“interpreter”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Mengakses isi: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variabel.get(</a:t>
            </a:r>
            <a:r>
              <a:rPr lang="en-US" sz="2400">
                <a:solidFill>
                  <a:srgbClr val="00B0F0"/>
                </a:solidFill>
              </a:rPr>
              <a:t>“key”</a:t>
            </a:r>
            <a:r>
              <a:rPr lang="en-US" sz="2400"/>
              <a:t>) 			atau				variabel[</a:t>
            </a:r>
            <a:r>
              <a:rPr lang="en-US" sz="2400">
                <a:solidFill>
                  <a:srgbClr val="00B0F0"/>
                </a:solidFill>
              </a:rPr>
              <a:t>“key”</a:t>
            </a:r>
            <a:r>
              <a:rPr lang="en-US" sz="2400"/>
              <a:t>]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“Nama saya”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xdict.get(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“nama”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“NPM saya”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xdict[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“nama”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Mengubah isi: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xdict[</a:t>
            </a:r>
            <a:r>
              <a:rPr lang="en-US" sz="2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“npm”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]=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“32”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Set</a:t>
            </a:r>
            <a:endParaRPr/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221943" y="1174750"/>
            <a:ext cx="11754034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Methods: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len() 						#menghitung isi dictionary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values()			 		#melihat value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items()					##melihat key dan value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pop(“key”)	 				#mengambil value berdasarkan key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del						#menghapus value berdasarkan key</a:t>
            </a:r>
            <a:endParaRPr b="0" sz="24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clear()					#menghapus isi dictionary</a:t>
            </a:r>
            <a:endParaRPr/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copy()					#mencopy isi dictionary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>
            <p:ph type="ctrTitle"/>
          </p:nvPr>
        </p:nvSpPr>
        <p:spPr>
          <a:xfrm>
            <a:off x="1615441" y="1532890"/>
            <a:ext cx="9211733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/>
              <a:t>Terima Kasih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ctrTitle"/>
          </p:nvPr>
        </p:nvSpPr>
        <p:spPr>
          <a:xfrm>
            <a:off x="-184150" y="1674495"/>
            <a:ext cx="12177395" cy="1082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/>
              <a:t>Python Collections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List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609600" y="9525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Ciri-ciri: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Berurut			Dapat diubah isinya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Berindex			Boleh ada data yang sama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Syntaxnya adalah: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variabel = list() atau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variabel = []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Contoh: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lang="en-US" sz="2400">
                <a:latin typeface="Consolas"/>
                <a:ea typeface="Consolas"/>
                <a:cs typeface="Consolas"/>
                <a:sym typeface="Consolas"/>
              </a:rPr>
              <a:t>mylist = list(</a:t>
            </a:r>
            <a:r>
              <a:rPr b="0"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“text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		</a:t>
            </a:r>
            <a:r>
              <a:rPr b="0"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xlist = list([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“text”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xlist = [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“nama”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“npm”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“kelas”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List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609600" y="9525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xlist = [2,6,8,9,11]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Berindex: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xlist[2] 			#output: [8]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Bisa diubah: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xlist[2]=-4			#output: [2,6,-4,9,11]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Boleh ada data yang sama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xlist[1]=-4			#output: [2,-4,-4,9,11]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List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Methods: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append()		 			#menambah isi 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count()					#menghitung isi 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extend()					#menambah isi list dari list lain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index()					#melihat index dari 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insert()	 				#memasukkan data ke list melalui index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pop()	 					#mengambil data dari 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remove()					#menghapus data dari 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reverse()					#membalik isi 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sort() 						#mengurutkan list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clear()					#menghapus isi list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Set</a:t>
            </a:r>
            <a:endParaRPr/>
          </a:p>
        </p:txBody>
      </p:sp>
      <p:sp>
        <p:nvSpPr>
          <p:cNvPr id="120" name="Google Shape;120;p6"/>
          <p:cNvSpPr txBox="1"/>
          <p:nvPr>
            <p:ph idx="1" type="body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Ciri-ciri: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Tidak berurut			Tidak dapat diubah isinya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Tidak berindex			Tidak bisa berisi data yang sama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Syntaxnya adalah: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variabel = {}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Contoh: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Myset = {2,3,4,5}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Mxset = {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“nama”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“npm”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“kelas”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Set</a:t>
            </a:r>
            <a:endParaRPr/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221943" y="1174750"/>
            <a:ext cx="11754034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Methods: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add()			 			#menambah isi 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update()					##menambah isi lebih dari 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union()					#menggabungkan 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copy()					#mencopy isi 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pop()	 					#mengambil data dari set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remove()					#menghapus data dari set, dan menampilkan error jika kosong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0340" lvl="0" marL="18034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discard()					 #menghapus data dari set, tidak menampilkan error jika kosong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len() 						#menghitung isi set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difference()					#menampilkan perbedaan isi dari dua set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clear()					#menghapus isi set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del						#menghapus set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Tuple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609600" y="9525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Ciri-ciri: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Berurut				Tidak dapat diubah isinya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Berindex				Bisa berisi data yang sama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Syntaxnya adalah: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variabel = () atau			variabel =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Contoh: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Mytup = (2,3,3,4)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Mxtup = 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“nama”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“npm”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“kelas”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b="0" lang="en-US" sz="2400">
                <a:latin typeface="Consolas"/>
                <a:ea typeface="Consolas"/>
                <a:cs typeface="Consolas"/>
                <a:sym typeface="Consolas"/>
              </a:rPr>
              <a:t>Mzset = (2, </a:t>
            </a:r>
            <a:r>
              <a:rPr b="0"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“text”</a:t>
            </a:r>
            <a:r>
              <a:rPr b="0" lang="en-US" sz="2400">
                <a:latin typeface="Consolas"/>
                <a:ea typeface="Consolas"/>
                <a:cs typeface="Consolas"/>
                <a:sym typeface="Consolas"/>
              </a:rPr>
              <a:t>, 4)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Tuple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609600" y="952500"/>
            <a:ext cx="10972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atup = [2,3,3,4,5]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Berindex: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atup[3] 				#output:4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Tidak bisa diubah: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	atup[3]=-4				#output: error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Tuple 1 data: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btup=(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“oneonly”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,)			#tuple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ctup=(</a:t>
            </a:r>
            <a:r>
              <a:rPr lang="en-US" sz="2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“oneonly”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)				#string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2020-10-18T07:54:35Z</dcterms:created>
  <dc:creator>BrondoL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