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SczCJy1fyfhfhciD18yzfu04C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22" Type="http://schemas.openxmlformats.org/officeDocument/2006/relationships/font" Target="fonts/QuattrocentoSans-italic.fntdata"/><Relationship Id="rId21" Type="http://schemas.openxmlformats.org/officeDocument/2006/relationships/font" Target="fonts/QuattrocentoSans-bold.fntdata"/><Relationship Id="rId24" Type="http://schemas.openxmlformats.org/officeDocument/2006/relationships/font" Target="fonts/ArialBlack-regular.fntdata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4e9ac276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f4e9ac276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4e9ac276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f4e9ac2766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4e9ac276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f4e9ac276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63109be5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f63109be5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4e9ac27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f4e9ac27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4e9ac276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f4e9ac276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4e9ac2766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f4e9ac2766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4e9ac2766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f4e9ac2766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4e9ac276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f4e9ac276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4e9ac276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f4e9ac276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4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2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4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2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3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3" title="Image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15" name="Google Shape;115;p33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3" title="Title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4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4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4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4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4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3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3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3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34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4" title="Title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3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35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0" name="Google Shape;140;p3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6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6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36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36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8" name="Google Shape;148;p36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36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36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36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36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37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6" name="Google Shape;156;p3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57" name="Google Shape;157;p3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3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3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7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38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9" name="Google Shape;169;p38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0" name="Google Shape;170;p3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3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3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38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8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8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8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9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3" name="Google Shape;183;p3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84" name="Google Shape;184;p3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Google Shape;185;p3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3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3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9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9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9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9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40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4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40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4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09" name="Google Shape;209;p4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4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1" name="Google Shape;211;p4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4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4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19" name="Google Shape;219;p4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4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4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4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1">
  <p:cSld name="Text Layout 0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5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5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25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5" title="Subtitle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4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30" name="Google Shape;230;p4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4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2" name="Google Shape;232;p4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4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27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27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27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27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7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8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8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28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28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28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28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28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8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4" name="Google Shape;54;p28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2">
  <p:cSld name="Text Layout 0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9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9" name="Google Shape;59;p29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9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29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29" title="Subtitle"/>
          <p:cNvSpPr txBox="1"/>
          <p:nvPr>
            <p:ph idx="3" type="body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9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ion with Subtitle">
  <p:cSld name="Comparision with Sub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30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0" name="Google Shape;70;p3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71" name="Google Shape;71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" name="Google Shape;72;p3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" name="Google Shape;73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0" title="Bullet Point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0" title="Bullet Point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0" title="Subtitle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0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0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rt">
  <p:cSld name="1_Ch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3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88" name="Google Shape;88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p3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0" name="Google Shape;90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1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1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1" title="Chart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3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02" name="Google Shape;102;p3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3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3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3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2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3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2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 title="Table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/>
          <p:nvPr/>
        </p:nvSpPr>
        <p:spPr>
          <a:xfrm rot="-5400000">
            <a:off x="1329118" y="1228029"/>
            <a:ext cx="5137084" cy="4428523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94" r="6896" t="0"/>
          <a:stretch/>
        </p:blipFill>
        <p:spPr>
          <a:xfrm>
            <a:off x="2523873" y="1832212"/>
            <a:ext cx="2753082" cy="31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US"/>
              <a:t>Praktikum</a:t>
            </a:r>
            <a:endParaRPr b="0"/>
          </a:p>
        </p:txBody>
      </p:sp>
      <p:sp>
        <p:nvSpPr>
          <p:cNvPr id="245" name="Google Shape;245;p1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Pemrograman Interpreter</a:t>
            </a:r>
            <a:endParaRPr/>
          </a:p>
        </p:txBody>
      </p:sp>
      <p:sp>
        <p:nvSpPr>
          <p:cNvPr id="246" name="Google Shape;246;p1"/>
          <p:cNvSpPr txBox="1"/>
          <p:nvPr/>
        </p:nvSpPr>
        <p:spPr>
          <a:xfrm>
            <a:off x="6541263" y="5745029"/>
            <a:ext cx="4854339" cy="9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Ardella Dean Awalia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Imam Akbar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4e9ac2766_0_23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f4e9ac2766_0_23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Tuple</a:t>
            </a:r>
            <a:endParaRPr/>
          </a:p>
        </p:txBody>
      </p:sp>
      <p:sp>
        <p:nvSpPr>
          <p:cNvPr id="314" name="Google Shape;314;gf4e9ac2766_0_23"/>
          <p:cNvSpPr txBox="1"/>
          <p:nvPr/>
        </p:nvSpPr>
        <p:spPr>
          <a:xfrm>
            <a:off x="609600" y="1563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Mengganti isi tuple:					if in: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x = (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				if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“apple”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 x: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y = 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(x)							print(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“yeah its in”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y[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"kiwi"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x = 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(y)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Menambah isi tuple:					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x = (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				: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y = 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(x)							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y.append(</a:t>
            </a:r>
            <a:r>
              <a:rPr lang="en-US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"kiwi“)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x = </a:t>
            </a: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(y)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(x)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4e9ac2766_0_39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f4e9ac2766_0_39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Dictionary</a:t>
            </a:r>
            <a:endParaRPr/>
          </a:p>
        </p:txBody>
      </p:sp>
      <p:sp>
        <p:nvSpPr>
          <p:cNvPr id="321" name="Google Shape;321;gf4e9ac2766_0_39"/>
          <p:cNvSpPr txBox="1"/>
          <p:nvPr/>
        </p:nvSpPr>
        <p:spPr>
          <a:xfrm>
            <a:off x="609600" y="1529825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Ciri-ciri:</a:t>
            </a:r>
            <a:endParaRPr sz="32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Tidak berurut			Dapat diubah isinya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Berindex				Tidak bisa berisi data yang sama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Memiliki key dan values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Syntaxnya adalah: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variabel = {</a:t>
            </a:r>
            <a:r>
              <a:rPr lang="en-US" sz="2400">
                <a:solidFill>
                  <a:srgbClr val="00B0F0"/>
                </a:solidFill>
              </a:rPr>
              <a:t>“key”</a:t>
            </a:r>
            <a:r>
              <a:rPr lang="en-US" sz="2400">
                <a:solidFill>
                  <a:srgbClr val="000000"/>
                </a:solidFill>
              </a:rPr>
              <a:t>: </a:t>
            </a:r>
            <a:r>
              <a:rPr lang="en-US" sz="2400">
                <a:solidFill>
                  <a:srgbClr val="FF0000"/>
                </a:solidFill>
              </a:rPr>
              <a:t>“value”</a:t>
            </a:r>
            <a:r>
              <a:rPr lang="en-US" sz="2400">
                <a:solidFill>
                  <a:srgbClr val="000000"/>
                </a:solidFill>
              </a:rPr>
              <a:t>}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Contoh: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xdic = {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“Ardella”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“1917051024”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4e9ac2766_0_31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f4e9ac2766_0_31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Dictionary</a:t>
            </a:r>
            <a:endParaRPr/>
          </a:p>
        </p:txBody>
      </p:sp>
      <p:sp>
        <p:nvSpPr>
          <p:cNvPr id="328" name="Google Shape;328;gf4e9ac2766_0_31"/>
          <p:cNvSpPr txBox="1"/>
          <p:nvPr/>
        </p:nvSpPr>
        <p:spPr>
          <a:xfrm>
            <a:off x="609600" y="1529825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xdict = {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“Ardella”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“1917051024”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“kelas”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“interpreter”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Mengakses isi: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variabel.get(</a:t>
            </a:r>
            <a:r>
              <a:rPr lang="en-US" sz="2400">
                <a:solidFill>
                  <a:srgbClr val="00B0F0"/>
                </a:solidFill>
              </a:rPr>
              <a:t>“key”</a:t>
            </a:r>
            <a:r>
              <a:rPr lang="en-US" sz="2400">
                <a:solidFill>
                  <a:srgbClr val="000000"/>
                </a:solidFill>
              </a:rPr>
              <a:t>) 			atau				variabel[</a:t>
            </a:r>
            <a:r>
              <a:rPr lang="en-US" sz="2400">
                <a:solidFill>
                  <a:srgbClr val="00B0F0"/>
                </a:solidFill>
              </a:rPr>
              <a:t>“key”</a:t>
            </a:r>
            <a:r>
              <a:rPr lang="en-US" sz="2400">
                <a:solidFill>
                  <a:srgbClr val="000000"/>
                </a:solidFill>
              </a:rPr>
              <a:t>]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“Nama saya”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xdict.get(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“NPM saya”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xdict[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Mengubah isi: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xdict[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“24”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3109be59_0_13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f63109be59_0_13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Dictionary</a:t>
            </a:r>
            <a:endParaRPr/>
          </a:p>
        </p:txBody>
      </p:sp>
      <p:sp>
        <p:nvSpPr>
          <p:cNvPr id="335" name="Google Shape;335;gf63109be59_0_13"/>
          <p:cNvSpPr txBox="1"/>
          <p:nvPr/>
        </p:nvSpPr>
        <p:spPr>
          <a:xfrm>
            <a:off x="518668" y="1718125"/>
            <a:ext cx="1175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Methods: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len() 						#menghitung isi dictionary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values()			 		#melihat value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items()					##melihat key dan value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pop(“key”)	 				#mengambil value berdasarkan key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						#menghapus value berdasarkan key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clear()					#menghapus isi dictionary</a:t>
            </a:r>
            <a:endParaRPr sz="3200">
              <a:solidFill>
                <a:srgbClr val="000000"/>
              </a:solidFill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copy()					#mencopy isi dictionary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 rotWithShape="1">
          <a:blip r:embed="rId3">
            <a:alphaModFix/>
          </a:blip>
          <a:srcRect b="0" l="6894" r="6896" t="0"/>
          <a:stretch/>
        </p:blipFill>
        <p:spPr>
          <a:xfrm>
            <a:off x="10463692" y="5005313"/>
            <a:ext cx="1432426" cy="1661615"/>
          </a:xfrm>
          <a:custGeom>
            <a:rect b="b" l="l" r="r" t="t"/>
            <a:pathLst>
              <a:path extrusionOk="0" h="5137089" w="4428523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>
            <p:ph type="title"/>
          </p:nvPr>
        </p:nvSpPr>
        <p:spPr>
          <a:xfrm>
            <a:off x="1181081" y="3093975"/>
            <a:ext cx="7265085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Collections Python </a:t>
            </a:r>
            <a:endParaRPr/>
          </a:p>
        </p:txBody>
      </p:sp>
      <p:sp>
        <p:nvSpPr>
          <p:cNvPr id="252" name="Google Shape;252;p2"/>
          <p:cNvSpPr/>
          <p:nvPr>
            <p:ph idx="3" type="pic"/>
          </p:nvPr>
        </p:nvSpPr>
        <p:spPr>
          <a:xfrm>
            <a:off x="6604000" y="0"/>
            <a:ext cx="5588100" cy="687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3" name="Google Shape;253;p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54" name="Google Shape;254;p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List</a:t>
            </a:r>
            <a:endParaRPr/>
          </a:p>
        </p:txBody>
      </p:sp>
      <p:sp>
        <p:nvSpPr>
          <p:cNvPr id="261" name="Google Shape;261;p3"/>
          <p:cNvSpPr txBox="1"/>
          <p:nvPr/>
        </p:nvSpPr>
        <p:spPr>
          <a:xfrm>
            <a:off x="1260581" y="1668826"/>
            <a:ext cx="10093219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Ciri-ciri: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Berurut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Dapat diubah isinya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Berindex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Boleh ada data yang sama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Syntaxnya adalah: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variabel = list() atau 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variabel = []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mylist = list(“text”) 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xlist = list([“text”])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xlist = [“nama”, “npm”, “kelas”]</a:t>
            </a:r>
            <a:endParaRPr/>
          </a:p>
        </p:txBody>
      </p:sp>
      <p:sp>
        <p:nvSpPr>
          <p:cNvPr id="262" name="Google Shape;262;p3"/>
          <p:cNvSpPr txBox="1"/>
          <p:nvPr/>
        </p:nvSpPr>
        <p:spPr>
          <a:xfrm>
            <a:off x="518678" y="520858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Ciri Ciri - Syntax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4e9ac2766_0_0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f4e9ac2766_0_0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List</a:t>
            </a:r>
            <a:endParaRPr/>
          </a:p>
        </p:txBody>
      </p:sp>
      <p:sp>
        <p:nvSpPr>
          <p:cNvPr id="269" name="Google Shape;269;gf4e9ac2766_0_0"/>
          <p:cNvSpPr txBox="1"/>
          <p:nvPr/>
        </p:nvSpPr>
        <p:spPr>
          <a:xfrm>
            <a:off x="609600" y="15638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xlist = [2,6,8,9,11]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Berindex:</a:t>
            </a:r>
            <a:endParaRPr sz="32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xlist[2] 			#output: [8]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Bisa diubah: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xlist[2]=-4			#output: [2,6,-4,9,11]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Boleh ada data yang sama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xlist[1]=-4			#output: [2,-4,-4,9,11]</a:t>
            </a:r>
            <a:endParaRPr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4e9ac2766_0_7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f4e9ac2766_0_7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gf4e9ac2766_0_7"/>
          <p:cNvSpPr txBox="1"/>
          <p:nvPr/>
        </p:nvSpPr>
        <p:spPr>
          <a:xfrm>
            <a:off x="609600" y="1582275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Methods: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append()		 			#menambah isi list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					#menghitung isi list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extend()					#menambah isi list dari list lain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index()					#melihat index dari list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insert()	 				#memasukkan data ke list melalui index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pop()	 					#mengambil data dari list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remove()					#menghapus data dari list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reverse()					#membalik isi list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sort() 						#mengurutkan list</a:t>
            </a:r>
            <a:endParaRPr sz="32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clear()					#menghapus isi list</a:t>
            </a: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4e9ac2766_0_47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f4e9ac2766_0_47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Set</a:t>
            </a:r>
            <a:endParaRPr/>
          </a:p>
        </p:txBody>
      </p:sp>
      <p:sp>
        <p:nvSpPr>
          <p:cNvPr id="283" name="Google Shape;283;gf4e9ac2766_0_47"/>
          <p:cNvSpPr txBox="1"/>
          <p:nvPr/>
        </p:nvSpPr>
        <p:spPr>
          <a:xfrm>
            <a:off x="609600" y="13569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Ciri-ciri:</a:t>
            </a:r>
            <a:endParaRPr sz="32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Tidak berurut			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Tidak dapat diubah isinya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Tidak berindex			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Tidak bisa berisi data yang sama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Syntaxnya adalah: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variabel = {}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Contoh: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284" name="Google Shape;284;gf4e9ac2766_0_47"/>
          <p:cNvSpPr txBox="1"/>
          <p:nvPr/>
        </p:nvSpPr>
        <p:spPr>
          <a:xfrm>
            <a:off x="2758500" y="5398875"/>
            <a:ext cx="4597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Myset = {2,3,4,5}</a:t>
            </a:r>
            <a:endParaRPr sz="3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Mxset = {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“kelas”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4e9ac2766_0_55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f4e9ac2766_0_55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Set</a:t>
            </a:r>
            <a:endParaRPr/>
          </a:p>
        </p:txBody>
      </p:sp>
      <p:sp>
        <p:nvSpPr>
          <p:cNvPr id="291" name="Google Shape;291;gf4e9ac2766_0_55"/>
          <p:cNvSpPr txBox="1"/>
          <p:nvPr/>
        </p:nvSpPr>
        <p:spPr>
          <a:xfrm>
            <a:off x="518668" y="1514375"/>
            <a:ext cx="1175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Methods: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add()			 			#menambah isi set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update()					##menambah isi lebih dari 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union()					#menggabungkan set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copy()					#mencopy isi set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pop()	 					#mengambil data dari set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remove()					#menghapus data dari set, dan menampilkan error jika kosong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discard()					 #menghapus data dari set, tidak menampilkan error jika kosong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len() 						#menghitung isi set</a:t>
            </a:r>
            <a:endParaRPr sz="32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difference()					#menampilkan perbedaan isi dari dua set</a:t>
            </a:r>
            <a:endParaRPr sz="32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clear()					#menghapus isi set</a:t>
            </a:r>
            <a:endParaRPr sz="32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						#menghapus set</a:t>
            </a: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4e9ac2766_0_63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f4e9ac2766_0_63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Tuple</a:t>
            </a:r>
            <a:endParaRPr/>
          </a:p>
        </p:txBody>
      </p:sp>
      <p:sp>
        <p:nvSpPr>
          <p:cNvPr id="298" name="Google Shape;298;gf4e9ac2766_0_63"/>
          <p:cNvSpPr txBox="1"/>
          <p:nvPr/>
        </p:nvSpPr>
        <p:spPr>
          <a:xfrm>
            <a:off x="1023950" y="3943750"/>
            <a:ext cx="103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gf4e9ac2766_0_63"/>
          <p:cNvSpPr txBox="1"/>
          <p:nvPr/>
        </p:nvSpPr>
        <p:spPr>
          <a:xfrm>
            <a:off x="609600" y="1357125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Ciri-ciri:</a:t>
            </a:r>
            <a:endParaRPr sz="32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Berurut				Tidak dapat diubah isinya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Berindex				Bisa berisi data yang sama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Syntaxnya adalah: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variabel = () atau			variabel = 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Contoh: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300" name="Google Shape;300;gf4e9ac2766_0_63"/>
          <p:cNvSpPr txBox="1"/>
          <p:nvPr/>
        </p:nvSpPr>
        <p:spPr>
          <a:xfrm>
            <a:off x="3090450" y="4524525"/>
            <a:ext cx="4518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Mytup = (2,3,3,4)</a:t>
            </a:r>
            <a:endParaRPr sz="3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Mxtup = 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“kelas”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Mzset = (2,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“text”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4)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4e9ac2766_0_15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f4e9ac2766_0_15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/>
          </a:p>
        </p:txBody>
      </p:sp>
      <p:sp>
        <p:nvSpPr>
          <p:cNvPr id="307" name="Google Shape;307;gf4e9ac2766_0_15"/>
          <p:cNvSpPr txBox="1"/>
          <p:nvPr/>
        </p:nvSpPr>
        <p:spPr>
          <a:xfrm>
            <a:off x="609600" y="1597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atup = [2,3,3,4,5]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Berindex: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atup[3] 				#output:4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Tidak bisa diubah: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atup[3]=-4				#output: error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 1 data: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btup=(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“oneonly”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,)			#tuple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ctup=(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“oneonly”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				#string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2021-09-01T09:10:12Z</dcterms:created>
  <dc:creator>dean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