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embeddedFontLst>
    <p:embeddedFont>
      <p:font typeface="Arial Black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pos="597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haokxdMWI6ToJOb4aMLz0LSTK6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597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rialBlack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efec8676de_1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6" name="Google Shape;306;gefec8676de_1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f63109be59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3" name="Google Shape;313;gf63109be59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f63109be59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0" name="Google Shape;320;gf63109be59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7" name="Google Shape;327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efec8676de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gefec8676de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efec8676d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gefec8676d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efec8676de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4" name="Google Shape;264;gefec8676de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efec8676de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1" name="Google Shape;271;gefec8676de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efec8676de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8" name="Google Shape;278;gefec8676de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efec8676de_1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5" name="Google Shape;285;gefec8676de_1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efec8676de_1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2" name="Google Shape;292;gefec8676de_1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efec8676de_1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9" name="Google Shape;299;gefec8676de_1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Image">
  <p:cSld name="Title Slide with Imag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4"/>
          <p:cNvSpPr/>
          <p:nvPr/>
        </p:nvSpPr>
        <p:spPr>
          <a:xfrm flipH="1" rot="10800000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" name="Google Shape;16;p24"/>
          <p:cNvCxnSpPr/>
          <p:nvPr/>
        </p:nvCxnSpPr>
        <p:spPr>
          <a:xfrm flipH="1" rot="10800000">
            <a:off x="0" y="0"/>
            <a:ext cx="6030686" cy="3004456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" name="Google Shape;17;p24"/>
          <p:cNvSpPr/>
          <p:nvPr>
            <p:ph idx="2" type="pic"/>
          </p:nvPr>
        </p:nvSpPr>
        <p:spPr>
          <a:xfrm>
            <a:off x="1683398" y="860944"/>
            <a:ext cx="4428523" cy="5137089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8" name="Google Shape;18;p24"/>
          <p:cNvCxnSpPr/>
          <p:nvPr/>
        </p:nvCxnSpPr>
        <p:spPr>
          <a:xfrm flipH="1" rot="10800000">
            <a:off x="9004301" y="3924299"/>
            <a:ext cx="3187700" cy="1689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" name="Google Shape;19;p24" title="Title"/>
          <p:cNvSpPr txBox="1"/>
          <p:nvPr>
            <p:ph type="ctrTitle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Calibri"/>
              <a:buNone/>
              <a:defRPr b="1" sz="43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4" title="Subtitle"/>
          <p:cNvSpPr txBox="1"/>
          <p:nvPr>
            <p:ph idx="1" type="subTitle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21" name="Google Shape;21;p24"/>
          <p:cNvCxnSpPr/>
          <p:nvPr/>
        </p:nvCxnSpPr>
        <p:spPr>
          <a:xfrm flipH="1" rot="10800000">
            <a:off x="-17837" y="4700016"/>
            <a:ext cx="1919789" cy="100105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Photo">
  <p:cSld name="Large Photo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3"/>
          <p:cNvSpPr/>
          <p:nvPr/>
        </p:nvSpPr>
        <p:spPr>
          <a:xfrm flipH="1" rot="10800000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3" title="Image"/>
          <p:cNvSpPr/>
          <p:nvPr>
            <p:ph idx="2" type="pic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cxnSp>
        <p:nvCxnSpPr>
          <p:cNvPr id="115" name="Google Shape;115;p33"/>
          <p:cNvCxnSpPr/>
          <p:nvPr/>
        </p:nvCxnSpPr>
        <p:spPr>
          <a:xfrm flipH="1" rot="10800000">
            <a:off x="0" y="5344886"/>
            <a:ext cx="2362200" cy="1240972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6" name="Google Shape;116;p33" title="Title "/>
          <p:cNvSpPr txBox="1"/>
          <p:nvPr>
            <p:ph type="title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lt1">
              <a:alpha val="88627"/>
            </a:schemeClr>
          </a:solidFill>
          <a:ln>
            <a:noFill/>
          </a:ln>
        </p:spPr>
        <p:txBody>
          <a:bodyPr anchorCtr="0" anchor="ctr" bIns="0" lIns="28800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4"/>
          <p:cNvSpPr txBox="1"/>
          <p:nvPr>
            <p:ph idx="1" type="body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34"/>
          <p:cNvSpPr txBox="1"/>
          <p:nvPr>
            <p:ph idx="2" type="body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34"/>
          <p:cNvSpPr txBox="1"/>
          <p:nvPr>
            <p:ph idx="3" type="body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34"/>
          <p:cNvSpPr txBox="1"/>
          <p:nvPr>
            <p:ph idx="4" type="body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34"/>
          <p:cNvSpPr/>
          <p:nvPr/>
        </p:nvSpPr>
        <p:spPr>
          <a:xfrm>
            <a:off x="6458938" y="3505247"/>
            <a:ext cx="258875" cy="258875"/>
          </a:xfrm>
          <a:custGeom>
            <a:rect b="b" l="l" r="r" t="t"/>
            <a:pathLst>
              <a:path extrusionOk="0" h="21600" w="2160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4"/>
          <p:cNvSpPr/>
          <p:nvPr/>
        </p:nvSpPr>
        <p:spPr>
          <a:xfrm>
            <a:off x="6507622" y="3897986"/>
            <a:ext cx="161507" cy="296095"/>
          </a:xfrm>
          <a:custGeom>
            <a:rect b="b" l="l" r="r" t="t"/>
            <a:pathLst>
              <a:path extrusionOk="0" h="21600" w="2160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34"/>
          <p:cNvSpPr/>
          <p:nvPr/>
        </p:nvSpPr>
        <p:spPr>
          <a:xfrm>
            <a:off x="6458938" y="4327945"/>
            <a:ext cx="258875" cy="188273"/>
          </a:xfrm>
          <a:custGeom>
            <a:rect b="b" l="l" r="r" t="t"/>
            <a:pathLst>
              <a:path extrusionOk="0" h="21600" w="2160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34"/>
          <p:cNvSpPr/>
          <p:nvPr/>
        </p:nvSpPr>
        <p:spPr>
          <a:xfrm>
            <a:off x="6471716" y="4650082"/>
            <a:ext cx="233318" cy="233318"/>
          </a:xfrm>
          <a:custGeom>
            <a:rect b="b" l="l" r="r" t="t"/>
            <a:pathLst>
              <a:path extrusionOk="0" h="21600" w="2160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34"/>
          <p:cNvSpPr/>
          <p:nvPr/>
        </p:nvSpPr>
        <p:spPr>
          <a:xfrm flipH="1" rot="10800000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" name="Google Shape;128;p34"/>
          <p:cNvCxnSpPr/>
          <p:nvPr/>
        </p:nvCxnSpPr>
        <p:spPr>
          <a:xfrm flipH="1" rot="10800000">
            <a:off x="0" y="0"/>
            <a:ext cx="6030686" cy="3004456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9" name="Google Shape;129;p34"/>
          <p:cNvCxnSpPr/>
          <p:nvPr/>
        </p:nvCxnSpPr>
        <p:spPr>
          <a:xfrm flipH="1" rot="10800000">
            <a:off x="9004301" y="3924299"/>
            <a:ext cx="3187700" cy="1689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0" name="Google Shape;130;p34"/>
          <p:cNvCxnSpPr/>
          <p:nvPr/>
        </p:nvCxnSpPr>
        <p:spPr>
          <a:xfrm flipH="1" rot="10800000">
            <a:off x="-17837" y="4700016"/>
            <a:ext cx="1919789" cy="100105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1" name="Google Shape;131;p34"/>
          <p:cNvSpPr/>
          <p:nvPr>
            <p:ph idx="5" type="pic"/>
          </p:nvPr>
        </p:nvSpPr>
        <p:spPr>
          <a:xfrm>
            <a:off x="1683398" y="860944"/>
            <a:ext cx="4428523" cy="5137089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Google Shape;132;p34" title="Title"/>
          <p:cNvSpPr txBox="1"/>
          <p:nvPr>
            <p:ph type="ctrTitle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Calibri"/>
              <a:buNone/>
              <a:defRPr b="1" sz="43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35"/>
          <p:cNvSpPr/>
          <p:nvPr/>
        </p:nvSpPr>
        <p:spPr>
          <a:xfrm flipH="1" rot="10800000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6" name="Google Shape;136;p35"/>
          <p:cNvCxnSpPr/>
          <p:nvPr/>
        </p:nvCxnSpPr>
        <p:spPr>
          <a:xfrm flipH="1" rot="10800000">
            <a:off x="0" y="0"/>
            <a:ext cx="6030686" cy="3004456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7" name="Google Shape;137;p35"/>
          <p:cNvCxnSpPr/>
          <p:nvPr/>
        </p:nvCxnSpPr>
        <p:spPr>
          <a:xfrm flipH="1" rot="10800000">
            <a:off x="9004301" y="3924299"/>
            <a:ext cx="3187700" cy="1689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8" name="Google Shape;138;p35" title="Title"/>
          <p:cNvSpPr txBox="1"/>
          <p:nvPr>
            <p:ph type="ctrTitle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Calibri"/>
              <a:buNone/>
              <a:defRPr b="1" sz="43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5" title="Subtitle"/>
          <p:cNvSpPr txBox="1"/>
          <p:nvPr>
            <p:ph idx="1" type="subTitle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40" name="Google Shape;140;p35"/>
          <p:cNvCxnSpPr/>
          <p:nvPr/>
        </p:nvCxnSpPr>
        <p:spPr>
          <a:xfrm flipH="1" rot="10800000">
            <a:off x="-17837" y="4700016"/>
            <a:ext cx="1919789" cy="100105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36"/>
          <p:cNvSpPr/>
          <p:nvPr/>
        </p:nvSpPr>
        <p:spPr>
          <a:xfrm flipH="1" rot="10800000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36"/>
          <p:cNvSpPr/>
          <p:nvPr/>
        </p:nvSpPr>
        <p:spPr>
          <a:xfrm rot="-1641210">
            <a:off x="-637324" y="3588176"/>
            <a:ext cx="3860162" cy="1746952"/>
          </a:xfrm>
          <a:prstGeom prst="parallelogram">
            <a:avLst>
              <a:gd fmla="val 53218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5" name="Google Shape;145;p36"/>
          <p:cNvCxnSpPr/>
          <p:nvPr/>
        </p:nvCxnSpPr>
        <p:spPr>
          <a:xfrm flipH="1" rot="10800000">
            <a:off x="0" y="1010090"/>
            <a:ext cx="1785257" cy="907506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6" name="Google Shape;146;p36" title="Title"/>
          <p:cNvSpPr txBox="1"/>
          <p:nvPr>
            <p:ph type="title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  <a:defRPr b="1" sz="4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6" title="Subtitle"/>
          <p:cNvSpPr txBox="1"/>
          <p:nvPr>
            <p:ph idx="1" type="body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48" name="Google Shape;148;p36"/>
          <p:cNvCxnSpPr/>
          <p:nvPr/>
        </p:nvCxnSpPr>
        <p:spPr>
          <a:xfrm flipH="1" rot="10800000">
            <a:off x="9004301" y="3924299"/>
            <a:ext cx="3187700" cy="1689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9" name="Google Shape;149;p36"/>
          <p:cNvSpPr/>
          <p:nvPr/>
        </p:nvSpPr>
        <p:spPr>
          <a:xfrm>
            <a:off x="7754112" y="0"/>
            <a:ext cx="2258568" cy="742819"/>
          </a:xfrm>
          <a:prstGeom prst="parallelogram">
            <a:avLst>
              <a:gd fmla="val 19585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Google Shape;150;p36"/>
          <p:cNvCxnSpPr/>
          <p:nvPr/>
        </p:nvCxnSpPr>
        <p:spPr>
          <a:xfrm flipH="1" rot="10800000">
            <a:off x="0" y="408562"/>
            <a:ext cx="6595353" cy="3403148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1" name="Google Shape;151;p36"/>
          <p:cNvCxnSpPr/>
          <p:nvPr/>
        </p:nvCxnSpPr>
        <p:spPr>
          <a:xfrm flipH="1" rot="10800000">
            <a:off x="-17837" y="5266944"/>
            <a:ext cx="1919789" cy="100105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2" name="Google Shape;152;p36"/>
          <p:cNvSpPr/>
          <p:nvPr/>
        </p:nvSpPr>
        <p:spPr>
          <a:xfrm rot="-1641210">
            <a:off x="-139035" y="3407045"/>
            <a:ext cx="1438399" cy="236580"/>
          </a:xfrm>
          <a:prstGeom prst="parallelogram">
            <a:avLst>
              <a:gd fmla="val 53218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7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p37"/>
          <p:cNvCxnSpPr/>
          <p:nvPr/>
        </p:nvCxnSpPr>
        <p:spPr>
          <a:xfrm rot="10800000">
            <a:off x="-9247" y="3633967"/>
            <a:ext cx="1912619" cy="1572989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56" name="Google Shape;156;p37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157" name="Google Shape;157;p37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8" name="Google Shape;158;p37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59" name="Google Shape;159;p37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0" name="Google Shape;160;p37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7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fmla="val 13561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37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7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37" title="Title "/>
          <p:cNvSpPr txBox="1"/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1"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7"/>
          <p:cNvSpPr txBox="1"/>
          <p:nvPr>
            <p:ph idx="1" type="body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8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" name="Google Shape;168;p38"/>
          <p:cNvCxnSpPr/>
          <p:nvPr/>
        </p:nvCxnSpPr>
        <p:spPr>
          <a:xfrm rot="10800000">
            <a:off x="-9247" y="3633967"/>
            <a:ext cx="1912619" cy="1572989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69" name="Google Shape;169;p38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170" name="Google Shape;170;p38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1" name="Google Shape;171;p38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72" name="Google Shape;172;p38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3" name="Google Shape;173;p38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8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fmla="val 13561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38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8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p38" title="Title "/>
          <p:cNvSpPr txBox="1"/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1"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38"/>
          <p:cNvSpPr txBox="1"/>
          <p:nvPr>
            <p:ph idx="1" type="body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9" name="Google Shape;179;p38"/>
          <p:cNvSpPr txBox="1"/>
          <p:nvPr>
            <p:ph idx="2" type="body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9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2" name="Google Shape;182;p39"/>
          <p:cNvCxnSpPr/>
          <p:nvPr/>
        </p:nvCxnSpPr>
        <p:spPr>
          <a:xfrm rot="10800000">
            <a:off x="-9247" y="3633967"/>
            <a:ext cx="1912619" cy="1572989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83" name="Google Shape;183;p39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184" name="Google Shape;184;p39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5" name="Google Shape;185;p39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86" name="Google Shape;186;p39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7" name="Google Shape;187;p39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9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fmla="val 13561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39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39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1" name="Google Shape;191;p39" title="Title "/>
          <p:cNvSpPr txBox="1"/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1"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9"/>
          <p:cNvSpPr txBox="1"/>
          <p:nvPr>
            <p:ph idx="1" type="body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3" name="Google Shape;193;p39"/>
          <p:cNvSpPr txBox="1"/>
          <p:nvPr>
            <p:ph idx="2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4" name="Google Shape;194;p39"/>
          <p:cNvSpPr txBox="1"/>
          <p:nvPr>
            <p:ph idx="3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5" name="Google Shape;195;p39"/>
          <p:cNvSpPr txBox="1"/>
          <p:nvPr>
            <p:ph idx="4" type="body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40"/>
          <p:cNvSpPr/>
          <p:nvPr/>
        </p:nvSpPr>
        <p:spPr>
          <a:xfrm flipH="1" rot="10800000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9" name="Google Shape;199;p40"/>
          <p:cNvCxnSpPr/>
          <p:nvPr/>
        </p:nvCxnSpPr>
        <p:spPr>
          <a:xfrm flipH="1" rot="10800000">
            <a:off x="0" y="0"/>
            <a:ext cx="6030686" cy="3004456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0" name="Google Shape;200;p40"/>
          <p:cNvCxnSpPr/>
          <p:nvPr/>
        </p:nvCxnSpPr>
        <p:spPr>
          <a:xfrm flipH="1" rot="10800000">
            <a:off x="9004301" y="3924299"/>
            <a:ext cx="3187700" cy="1689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1" name="Google Shape;201;p40" title="Title"/>
          <p:cNvSpPr txBox="1"/>
          <p:nvPr>
            <p:ph type="ctrTitle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Arial"/>
              <a:buNone/>
              <a:defRPr b="1" sz="43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2" name="Google Shape;202;p40"/>
          <p:cNvCxnSpPr/>
          <p:nvPr/>
        </p:nvCxnSpPr>
        <p:spPr>
          <a:xfrm flipH="1" rot="10800000">
            <a:off x="-17837" y="4700016"/>
            <a:ext cx="1919789" cy="100105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3" name="Google Shape;203;p40"/>
          <p:cNvSpPr txBox="1"/>
          <p:nvPr>
            <p:ph idx="1" type="body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4" name="Google Shape;204;p40"/>
          <p:cNvSpPr txBox="1"/>
          <p:nvPr>
            <p:ph idx="2" type="body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1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41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8" name="Google Shape;208;p41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209" name="Google Shape;209;p41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0" name="Google Shape;210;p41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11" name="Google Shape;211;p41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2" name="Google Shape;212;p41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fmla="val 13561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41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41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2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42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8" name="Google Shape;218;p42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219" name="Google Shape;219;p42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0" name="Google Shape;220;p42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21" name="Google Shape;221;p42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" name="Google Shape;222;p42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fmla="val 13561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42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42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5" name="Google Shape;225;p42"/>
          <p:cNvSpPr txBox="1"/>
          <p:nvPr>
            <p:ph type="title"/>
          </p:nvPr>
        </p:nvSpPr>
        <p:spPr>
          <a:xfrm>
            <a:off x="518678" y="209029"/>
            <a:ext cx="8330184" cy="114796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Layout 01">
  <p:cSld name="Text Layout 0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5" title="Bullet Points"/>
          <p:cNvSpPr txBox="1"/>
          <p:nvPr>
            <p:ph idx="1" type="body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25"/>
          <p:cNvSpPr/>
          <p:nvPr/>
        </p:nvSpPr>
        <p:spPr>
          <a:xfrm rot="10800000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5"/>
          <p:cNvSpPr/>
          <p:nvPr/>
        </p:nvSpPr>
        <p:spPr>
          <a:xfrm flipH="1">
            <a:off x="2978150" y="-5"/>
            <a:ext cx="4121150" cy="1308105"/>
          </a:xfrm>
          <a:prstGeom prst="parallelogram">
            <a:avLst>
              <a:gd fmla="val 18638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" name="Google Shape;26;p25"/>
          <p:cNvCxnSpPr/>
          <p:nvPr/>
        </p:nvCxnSpPr>
        <p:spPr>
          <a:xfrm flipH="1" rot="10800000">
            <a:off x="6375400" y="5047077"/>
            <a:ext cx="1524574" cy="18034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" name="Google Shape;27;p25" title="Subtitle"/>
          <p:cNvSpPr txBox="1"/>
          <p:nvPr>
            <p:ph idx="2" type="body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25" title="Title "/>
          <p:cNvSpPr txBox="1"/>
          <p:nvPr>
            <p:ph type="title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b="1" sz="4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5"/>
          <p:cNvSpPr/>
          <p:nvPr>
            <p:ph idx="3" type="pic"/>
          </p:nvPr>
        </p:nvSpPr>
        <p:spPr>
          <a:xfrm>
            <a:off x="6604000" y="0"/>
            <a:ext cx="5588000" cy="6872249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30" name="Google Shape;30;p25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3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43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9" name="Google Shape;229;p43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230" name="Google Shape;230;p43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1" name="Google Shape;231;p43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32" name="Google Shape;232;p43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3" name="Google Shape;233;p43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fmla="val 13561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43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43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6" name="Google Shape;236;p43"/>
          <p:cNvSpPr txBox="1"/>
          <p:nvPr>
            <p:ph type="title"/>
          </p:nvPr>
        </p:nvSpPr>
        <p:spPr>
          <a:xfrm>
            <a:off x="518678" y="209029"/>
            <a:ext cx="8330184" cy="114796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43"/>
          <p:cNvSpPr txBox="1"/>
          <p:nvPr>
            <p:ph idx="1" type="body"/>
          </p:nvPr>
        </p:nvSpPr>
        <p:spPr>
          <a:xfrm>
            <a:off x="1526131" y="1979613"/>
            <a:ext cx="9139738" cy="2898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6"/>
          <p:cNvSpPr txBox="1"/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27"/>
          <p:cNvSpPr/>
          <p:nvPr/>
        </p:nvSpPr>
        <p:spPr>
          <a:xfrm flipH="1" rot="10800000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" name="Google Shape;37;p27"/>
          <p:cNvCxnSpPr/>
          <p:nvPr/>
        </p:nvCxnSpPr>
        <p:spPr>
          <a:xfrm flipH="1" rot="10800000">
            <a:off x="0" y="0"/>
            <a:ext cx="6030686" cy="3004456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" name="Google Shape;38;p27"/>
          <p:cNvCxnSpPr/>
          <p:nvPr/>
        </p:nvCxnSpPr>
        <p:spPr>
          <a:xfrm flipH="1" rot="10800000">
            <a:off x="9004301" y="3924299"/>
            <a:ext cx="3187700" cy="1689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" name="Google Shape;39;p27" title="Title"/>
          <p:cNvSpPr txBox="1"/>
          <p:nvPr>
            <p:ph type="ctrTitle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Arial"/>
              <a:buNone/>
              <a:defRPr b="1" sz="43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0" name="Google Shape;40;p27"/>
          <p:cNvCxnSpPr/>
          <p:nvPr/>
        </p:nvCxnSpPr>
        <p:spPr>
          <a:xfrm flipH="1" rot="10800000">
            <a:off x="-17837" y="4700016"/>
            <a:ext cx="1919789" cy="100105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" name="Google Shape;41;p27"/>
          <p:cNvSpPr txBox="1"/>
          <p:nvPr>
            <p:ph idx="1" type="body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27"/>
          <p:cNvSpPr/>
          <p:nvPr>
            <p:ph idx="2" type="pic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with Image">
  <p:cSld name="Section Header with Image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28"/>
          <p:cNvSpPr/>
          <p:nvPr/>
        </p:nvSpPr>
        <p:spPr>
          <a:xfrm flipH="1" rot="10800000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28"/>
          <p:cNvSpPr/>
          <p:nvPr/>
        </p:nvSpPr>
        <p:spPr>
          <a:xfrm rot="-1641210">
            <a:off x="-637324" y="3588176"/>
            <a:ext cx="3860162" cy="1746952"/>
          </a:xfrm>
          <a:prstGeom prst="parallelogram">
            <a:avLst>
              <a:gd fmla="val 53218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" name="Google Shape;47;p28"/>
          <p:cNvCxnSpPr/>
          <p:nvPr/>
        </p:nvCxnSpPr>
        <p:spPr>
          <a:xfrm flipH="1" rot="10800000">
            <a:off x="0" y="1010090"/>
            <a:ext cx="1785257" cy="907506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8" name="Google Shape;48;p28" title="Title"/>
          <p:cNvSpPr txBox="1"/>
          <p:nvPr>
            <p:ph type="title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  <a:defRPr b="1" sz="4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8" title="Subtitle"/>
          <p:cNvSpPr txBox="1"/>
          <p:nvPr>
            <p:ph idx="1" type="body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50" name="Google Shape;50;p28"/>
          <p:cNvCxnSpPr/>
          <p:nvPr/>
        </p:nvCxnSpPr>
        <p:spPr>
          <a:xfrm flipH="1" rot="10800000">
            <a:off x="9004301" y="3924299"/>
            <a:ext cx="3187700" cy="1689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" name="Google Shape;51;p28"/>
          <p:cNvSpPr/>
          <p:nvPr/>
        </p:nvSpPr>
        <p:spPr>
          <a:xfrm>
            <a:off x="7754112" y="0"/>
            <a:ext cx="2258568" cy="742819"/>
          </a:xfrm>
          <a:prstGeom prst="parallelogram">
            <a:avLst>
              <a:gd fmla="val 19585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" name="Google Shape;52;p28"/>
          <p:cNvCxnSpPr/>
          <p:nvPr/>
        </p:nvCxnSpPr>
        <p:spPr>
          <a:xfrm flipH="1" rot="10800000">
            <a:off x="0" y="408562"/>
            <a:ext cx="6595353" cy="3403148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3" name="Google Shape;53;p28"/>
          <p:cNvSpPr/>
          <p:nvPr>
            <p:ph idx="2" type="pic"/>
          </p:nvPr>
        </p:nvSpPr>
        <p:spPr>
          <a:xfrm>
            <a:off x="1683398" y="860944"/>
            <a:ext cx="4428523" cy="5137089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54" name="Google Shape;54;p28"/>
          <p:cNvCxnSpPr/>
          <p:nvPr/>
        </p:nvCxnSpPr>
        <p:spPr>
          <a:xfrm flipH="1" rot="10800000">
            <a:off x="-17837" y="5266944"/>
            <a:ext cx="1919789" cy="100105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" name="Google Shape;55;p28"/>
          <p:cNvSpPr/>
          <p:nvPr/>
        </p:nvSpPr>
        <p:spPr>
          <a:xfrm rot="-1641210">
            <a:off x="-139035" y="3407045"/>
            <a:ext cx="1438399" cy="236580"/>
          </a:xfrm>
          <a:prstGeom prst="parallelogram">
            <a:avLst>
              <a:gd fmla="val 53218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Layout 02">
  <p:cSld name="Text Layout 02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9"/>
          <p:cNvSpPr/>
          <p:nvPr/>
        </p:nvSpPr>
        <p:spPr>
          <a:xfrm rot="10800000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9"/>
          <p:cNvSpPr/>
          <p:nvPr>
            <p:ph idx="2" type="pic"/>
          </p:nvPr>
        </p:nvSpPr>
        <p:spPr>
          <a:xfrm>
            <a:off x="6170177" y="1435100"/>
            <a:ext cx="6021821" cy="54229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59" name="Google Shape;59;p29" title="Bullet Points"/>
          <p:cNvSpPr txBox="1"/>
          <p:nvPr>
            <p:ph idx="1" type="body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29"/>
          <p:cNvSpPr/>
          <p:nvPr/>
        </p:nvSpPr>
        <p:spPr>
          <a:xfrm flipH="1">
            <a:off x="2978150" y="-5"/>
            <a:ext cx="4121150" cy="1308105"/>
          </a:xfrm>
          <a:prstGeom prst="parallelogram">
            <a:avLst>
              <a:gd fmla="val 18638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" name="Google Shape;61;p29"/>
          <p:cNvCxnSpPr/>
          <p:nvPr/>
        </p:nvCxnSpPr>
        <p:spPr>
          <a:xfrm flipH="1" rot="10800000">
            <a:off x="10352314" y="1185452"/>
            <a:ext cx="1839685" cy="1633948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2" name="Google Shape;62;p29" title="Subtitle"/>
          <p:cNvSpPr txBox="1"/>
          <p:nvPr>
            <p:ph idx="3" type="body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29" title="Title "/>
          <p:cNvSpPr txBox="1"/>
          <p:nvPr>
            <p:ph type="title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b="1" sz="4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9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9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29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ion with Subtitle">
  <p:cSld name="Comparision with Sub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0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9" name="Google Shape;69;p30"/>
          <p:cNvCxnSpPr/>
          <p:nvPr/>
        </p:nvCxnSpPr>
        <p:spPr>
          <a:xfrm rot="10800000">
            <a:off x="-9247" y="3633967"/>
            <a:ext cx="1912619" cy="1572989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70" name="Google Shape;70;p30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71" name="Google Shape;71;p30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2" name="Google Shape;72;p30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73" name="Google Shape;73;p30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" name="Google Shape;74;p30"/>
          <p:cNvSpPr txBox="1"/>
          <p:nvPr>
            <p:ph idx="1" type="body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30" title="Bullet Points"/>
          <p:cNvSpPr txBox="1"/>
          <p:nvPr>
            <p:ph idx="2" type="body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30"/>
          <p:cNvSpPr txBox="1"/>
          <p:nvPr>
            <p:ph idx="3" type="body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30" title="Bullet Points"/>
          <p:cNvSpPr txBox="1"/>
          <p:nvPr>
            <p:ph idx="4" type="body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30" title="Subtitle"/>
          <p:cNvSpPr txBox="1"/>
          <p:nvPr>
            <p:ph idx="5" type="body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30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30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fmla="val 13561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30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0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30" title="Title "/>
          <p:cNvSpPr txBox="1"/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1"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hart">
  <p:cSld name="1_Char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1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31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" name="Google Shape;87;p31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88" name="Google Shape;88;p31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9" name="Google Shape;89;p31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90" name="Google Shape;90;p31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31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fmla="val 13561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31" title="Subtitle"/>
          <p:cNvSpPr txBox="1"/>
          <p:nvPr>
            <p:ph idx="1" type="body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31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1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31" title="Title "/>
          <p:cNvSpPr txBox="1"/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1"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1"/>
          <p:cNvSpPr txBox="1"/>
          <p:nvPr>
            <p:ph idx="2" type="body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31" title="Chart"/>
          <p:cNvSpPr/>
          <p:nvPr>
            <p:ph idx="3" type="chart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Table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2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2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" name="Google Shape;101;p32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102" name="Google Shape;102;p32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" name="Google Shape;103;p32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04" name="Google Shape;104;p32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" name="Google Shape;105;p32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fmla="val 13561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2" title="Subtitle"/>
          <p:cNvSpPr txBox="1"/>
          <p:nvPr>
            <p:ph idx="1" type="body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32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2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32" title="Title "/>
          <p:cNvSpPr txBox="1"/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1"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2" title="Table"/>
          <p:cNvSpPr/>
          <p:nvPr>
            <p:ph idx="2" type="tbl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3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23"/>
          <p:cNvSpPr txBox="1"/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"/>
          <p:cNvSpPr/>
          <p:nvPr/>
        </p:nvSpPr>
        <p:spPr>
          <a:xfrm rot="-5400000">
            <a:off x="1329118" y="1228029"/>
            <a:ext cx="5137084" cy="4428523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3" name="Google Shape;243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6894" r="6896" t="0"/>
          <a:stretch/>
        </p:blipFill>
        <p:spPr>
          <a:xfrm>
            <a:off x="2523873" y="1832212"/>
            <a:ext cx="2753082" cy="3193576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"/>
          <p:cNvSpPr txBox="1"/>
          <p:nvPr>
            <p:ph type="ctrTitle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Calibri"/>
              <a:buNone/>
            </a:pPr>
            <a:r>
              <a:rPr lang="en-US"/>
              <a:t>Praktikum</a:t>
            </a:r>
            <a:endParaRPr b="0"/>
          </a:p>
        </p:txBody>
      </p:sp>
      <p:sp>
        <p:nvSpPr>
          <p:cNvPr id="245" name="Google Shape;245;p1"/>
          <p:cNvSpPr txBox="1"/>
          <p:nvPr>
            <p:ph idx="1" type="subTitle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Pemrograman Interpreter</a:t>
            </a:r>
            <a:endParaRPr/>
          </a:p>
        </p:txBody>
      </p:sp>
      <p:sp>
        <p:nvSpPr>
          <p:cNvPr id="246" name="Google Shape;246;p1"/>
          <p:cNvSpPr txBox="1"/>
          <p:nvPr/>
        </p:nvSpPr>
        <p:spPr>
          <a:xfrm>
            <a:off x="6541263" y="5745029"/>
            <a:ext cx="4854339" cy="942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Ardella Dean Awalia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Imam Akbar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efec8676de_1_29"/>
          <p:cNvSpPr/>
          <p:nvPr/>
        </p:nvSpPr>
        <p:spPr>
          <a:xfrm>
            <a:off x="0" y="0"/>
            <a:ext cx="12192000" cy="13569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12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efec8676de_1_29"/>
          <p:cNvSpPr txBox="1"/>
          <p:nvPr>
            <p:ph type="title"/>
          </p:nvPr>
        </p:nvSpPr>
        <p:spPr>
          <a:xfrm>
            <a:off x="518678" y="209029"/>
            <a:ext cx="108351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While</a:t>
            </a:r>
            <a:endParaRPr/>
          </a:p>
        </p:txBody>
      </p:sp>
      <p:sp>
        <p:nvSpPr>
          <p:cNvPr id="310" name="Google Shape;310;gefec8676de_1_29"/>
          <p:cNvSpPr txBox="1"/>
          <p:nvPr/>
        </p:nvSpPr>
        <p:spPr>
          <a:xfrm>
            <a:off x="609600" y="172115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while Loop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Dengan while loop kita bisa mengeksekusi sekumpulan pernyataan selama kondisinya benar.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Contoh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–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= 1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–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 i &lt; 6: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–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print(i)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–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i += 1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f63109be59_0_28"/>
          <p:cNvSpPr/>
          <p:nvPr/>
        </p:nvSpPr>
        <p:spPr>
          <a:xfrm>
            <a:off x="0" y="0"/>
            <a:ext cx="12192000" cy="13569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12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gf63109be59_0_28"/>
          <p:cNvSpPr txBox="1"/>
          <p:nvPr>
            <p:ph type="title"/>
          </p:nvPr>
        </p:nvSpPr>
        <p:spPr>
          <a:xfrm>
            <a:off x="518678" y="209029"/>
            <a:ext cx="108351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While</a:t>
            </a:r>
            <a:endParaRPr/>
          </a:p>
        </p:txBody>
      </p:sp>
      <p:sp>
        <p:nvSpPr>
          <p:cNvPr id="317" name="Google Shape;317;gf63109be59_0_28"/>
          <p:cNvSpPr txBox="1"/>
          <p:nvPr/>
        </p:nvSpPr>
        <p:spPr>
          <a:xfrm>
            <a:off x="609600" y="158455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continue Statement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Dengan pernyataan lanjutkan kita dapat menghentikan iterasi saat ini, dan melanjutkan dengan yang berikutnya: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Contoh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–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= 0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–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 i &lt; 6: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–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i += 1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–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if i == 3: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–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continue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–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print(i)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f63109be59_0_34"/>
          <p:cNvSpPr/>
          <p:nvPr/>
        </p:nvSpPr>
        <p:spPr>
          <a:xfrm>
            <a:off x="0" y="0"/>
            <a:ext cx="12192000" cy="13569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12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f63109be59_0_34"/>
          <p:cNvSpPr txBox="1"/>
          <p:nvPr>
            <p:ph type="title"/>
          </p:nvPr>
        </p:nvSpPr>
        <p:spPr>
          <a:xfrm>
            <a:off x="518678" y="209029"/>
            <a:ext cx="108351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While</a:t>
            </a:r>
            <a:endParaRPr/>
          </a:p>
        </p:txBody>
      </p:sp>
      <p:sp>
        <p:nvSpPr>
          <p:cNvPr id="324" name="Google Shape;324;gf63109be59_0_34"/>
          <p:cNvSpPr txBox="1"/>
          <p:nvPr/>
        </p:nvSpPr>
        <p:spPr>
          <a:xfrm>
            <a:off x="609600" y="161870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else Statement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Dengan pernyataan else kita dapat menjalankan satu blok kode satu kali ketika kondisinya tidak lagi benar: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Contoh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–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= 1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–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 i &lt; 6: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–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print(i)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–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i += 1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–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–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print("i is no longer less than 6")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2"/>
          <p:cNvSpPr txBox="1"/>
          <p:nvPr>
            <p:ph type="ctrTitle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Arial"/>
              <a:buNone/>
            </a:pPr>
            <a:r>
              <a:rPr lang="en-US"/>
              <a:t>Thank You</a:t>
            </a:r>
            <a:endParaRPr/>
          </a:p>
        </p:txBody>
      </p:sp>
      <p:pic>
        <p:nvPicPr>
          <p:cNvPr id="330" name="Google Shape;330;p22"/>
          <p:cNvPicPr preferRelativeResize="0"/>
          <p:nvPr/>
        </p:nvPicPr>
        <p:blipFill rotWithShape="1">
          <a:blip r:embed="rId3">
            <a:alphaModFix/>
          </a:blip>
          <a:srcRect b="0" l="6894" r="6896" t="0"/>
          <a:stretch/>
        </p:blipFill>
        <p:spPr>
          <a:xfrm>
            <a:off x="10463692" y="5005313"/>
            <a:ext cx="1432426" cy="1661615"/>
          </a:xfrm>
          <a:custGeom>
            <a:rect b="b" l="l" r="r" t="t"/>
            <a:pathLst>
              <a:path extrusionOk="0" h="5137089" w="4428523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efec8676de_0_8"/>
          <p:cNvSpPr txBox="1"/>
          <p:nvPr>
            <p:ph type="title"/>
          </p:nvPr>
        </p:nvSpPr>
        <p:spPr>
          <a:xfrm>
            <a:off x="1181081" y="3093975"/>
            <a:ext cx="7265100" cy="12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/>
              <a:t>Loops In Python</a:t>
            </a:r>
            <a:endParaRPr/>
          </a:p>
        </p:txBody>
      </p:sp>
      <p:sp>
        <p:nvSpPr>
          <p:cNvPr id="252" name="Google Shape;252;gefec8676de_0_8"/>
          <p:cNvSpPr/>
          <p:nvPr>
            <p:ph idx="3" type="pic"/>
          </p:nvPr>
        </p:nvSpPr>
        <p:spPr>
          <a:xfrm>
            <a:off x="6604000" y="0"/>
            <a:ext cx="5588100" cy="68721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253" name="Google Shape;253;gefec8676de_0_8"/>
          <p:cNvSpPr txBox="1"/>
          <p:nvPr>
            <p:ph idx="11" type="ftr"/>
          </p:nvPr>
        </p:nvSpPr>
        <p:spPr>
          <a:xfrm>
            <a:off x="33853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Add a footer</a:t>
            </a:r>
            <a:endParaRPr/>
          </a:p>
        </p:txBody>
      </p:sp>
      <p:sp>
        <p:nvSpPr>
          <p:cNvPr id="254" name="Google Shape;254;gefec8676de_0_8"/>
          <p:cNvSpPr txBox="1"/>
          <p:nvPr>
            <p:ph idx="12" type="sldNum"/>
          </p:nvPr>
        </p:nvSpPr>
        <p:spPr>
          <a:xfrm>
            <a:off x="11146971" y="6356350"/>
            <a:ext cx="740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efec8676de_0_0"/>
          <p:cNvSpPr/>
          <p:nvPr/>
        </p:nvSpPr>
        <p:spPr>
          <a:xfrm>
            <a:off x="0" y="0"/>
            <a:ext cx="12192000" cy="13569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12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gefec8676de_0_0"/>
          <p:cNvSpPr txBox="1"/>
          <p:nvPr>
            <p:ph type="title"/>
          </p:nvPr>
        </p:nvSpPr>
        <p:spPr>
          <a:xfrm>
            <a:off x="518678" y="209029"/>
            <a:ext cx="108351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Loops</a:t>
            </a:r>
            <a:endParaRPr/>
          </a:p>
        </p:txBody>
      </p:sp>
      <p:sp>
        <p:nvSpPr>
          <p:cNvPr id="261" name="Google Shape;261;gefec8676de_0_0"/>
          <p:cNvSpPr txBox="1"/>
          <p:nvPr/>
        </p:nvSpPr>
        <p:spPr>
          <a:xfrm>
            <a:off x="609600" y="155040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Ada 2 tipe perulangan di Python: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efec8676de_0_16"/>
          <p:cNvSpPr/>
          <p:nvPr/>
        </p:nvSpPr>
        <p:spPr>
          <a:xfrm>
            <a:off x="0" y="0"/>
            <a:ext cx="12192000" cy="13569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12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gefec8676de_0_16"/>
          <p:cNvSpPr txBox="1"/>
          <p:nvPr>
            <p:ph type="title"/>
          </p:nvPr>
        </p:nvSpPr>
        <p:spPr>
          <a:xfrm>
            <a:off x="518678" y="209029"/>
            <a:ext cx="108351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For</a:t>
            </a:r>
            <a:endParaRPr/>
          </a:p>
        </p:txBody>
      </p:sp>
      <p:sp>
        <p:nvSpPr>
          <p:cNvPr id="268" name="Google Shape;268;gefec8676de_0_16"/>
          <p:cNvSpPr txBox="1"/>
          <p:nvPr/>
        </p:nvSpPr>
        <p:spPr>
          <a:xfrm>
            <a:off x="609600" y="1357125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Untuk mengulang serangkaian kode beberapa kali, kita dapat menggunakan fungsi range (),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Fungsi range () mengembalikan urutan angka, dimulai dari 0 secara default, dan bertambah 1 (secara default), dan berakhir pada angka yang ditentukan.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Contoh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x in range(6):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print(x)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Fungsi range () default untuk menaikkan urutan sebesar 1, namun dimungkinkan untuk menentukan nilai kenaikan dengan menambahkan parameter ketiga: range (2, 30, 3):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Contoh 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x in range(2, 30, 3):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print(x)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efec8676de_0_26"/>
          <p:cNvSpPr/>
          <p:nvPr/>
        </p:nvSpPr>
        <p:spPr>
          <a:xfrm>
            <a:off x="0" y="0"/>
            <a:ext cx="12192000" cy="13569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12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efec8676de_0_26"/>
          <p:cNvSpPr txBox="1"/>
          <p:nvPr>
            <p:ph type="title"/>
          </p:nvPr>
        </p:nvSpPr>
        <p:spPr>
          <a:xfrm>
            <a:off x="518678" y="209029"/>
            <a:ext cx="108351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For</a:t>
            </a:r>
            <a:endParaRPr/>
          </a:p>
        </p:txBody>
      </p:sp>
      <p:sp>
        <p:nvSpPr>
          <p:cNvPr id="275" name="Google Shape;275;gefec8676de_0_26"/>
          <p:cNvSpPr txBox="1"/>
          <p:nvPr/>
        </p:nvSpPr>
        <p:spPr>
          <a:xfrm>
            <a:off x="609600" y="1755325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Looping Through a String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Bahkan string adalah objek yang dapat diulangi, mereka berisi urutan karakter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Contoh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x in "</a:t>
            </a:r>
            <a:r>
              <a:rPr lang="en-US" sz="2200"/>
              <a:t>Imam</a:t>
            </a: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":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print(x)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Looping Through a List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Dengan loop for kita dapat mengeksekusi satu set pernyataan, sekali untuk setiap item dalam list, tuple, set, dll.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Contoh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–"/>
            </a:pPr>
            <a:r>
              <a:rPr lang="en-US" sz="2200"/>
              <a:t>asdos_uler</a:t>
            </a: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["</a:t>
            </a:r>
            <a:r>
              <a:rPr lang="en-US" sz="2200"/>
              <a:t>ardella</a:t>
            </a: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", "</a:t>
            </a:r>
            <a:r>
              <a:rPr lang="en-US" sz="2200"/>
              <a:t>dean</a:t>
            </a: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", "</a:t>
            </a:r>
            <a:r>
              <a:rPr lang="en-US" sz="2200"/>
              <a:t>awalia</a:t>
            </a: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",</a:t>
            </a:r>
            <a:r>
              <a:rPr lang="en-US" sz="2200"/>
              <a:t>”imam”,”akbar”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x in fruits: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print(x)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efec8676de_0_33"/>
          <p:cNvSpPr/>
          <p:nvPr/>
        </p:nvSpPr>
        <p:spPr>
          <a:xfrm>
            <a:off x="0" y="0"/>
            <a:ext cx="12192000" cy="13569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12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gefec8676de_0_33"/>
          <p:cNvSpPr txBox="1"/>
          <p:nvPr>
            <p:ph type="title"/>
          </p:nvPr>
        </p:nvSpPr>
        <p:spPr>
          <a:xfrm>
            <a:off x="518678" y="209029"/>
            <a:ext cx="108351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For</a:t>
            </a:r>
            <a:endParaRPr/>
          </a:p>
        </p:txBody>
      </p:sp>
      <p:sp>
        <p:nvSpPr>
          <p:cNvPr id="282" name="Google Shape;282;gefec8676de_0_33"/>
          <p:cNvSpPr txBox="1"/>
          <p:nvPr/>
        </p:nvSpPr>
        <p:spPr>
          <a:xfrm>
            <a:off x="609600" y="165285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break Statement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Dengan pernyataan break kita bisa menghentikan pengulangan sebelum perulangan melalui semua item:   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Contoh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–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i in range(10):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67"/>
              </a:spcBef>
              <a:spcAft>
                <a:spcPts val="0"/>
              </a:spcAft>
              <a:buClr>
                <a:srgbClr val="000000"/>
              </a:buClr>
              <a:buSzPts val="1835"/>
              <a:buFont typeface="Arial"/>
              <a:buChar char="–"/>
            </a:pPr>
            <a:r>
              <a:rPr b="0" i="0" lang="en-US" sz="183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if(i == 5):</a:t>
            </a:r>
            <a:endParaRPr b="0" i="0" sz="183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67"/>
              </a:spcBef>
              <a:spcAft>
                <a:spcPts val="0"/>
              </a:spcAft>
              <a:buClr>
                <a:srgbClr val="000000"/>
              </a:buClr>
              <a:buSzPts val="1835"/>
              <a:buFont typeface="Arial"/>
              <a:buChar char="–"/>
            </a:pPr>
            <a:r>
              <a:rPr b="0" i="0" lang="en-US" sz="183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break</a:t>
            </a:r>
            <a:endParaRPr b="0" i="0" sz="183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67"/>
              </a:spcBef>
              <a:spcAft>
                <a:spcPts val="0"/>
              </a:spcAft>
              <a:buClr>
                <a:srgbClr val="000000"/>
              </a:buClr>
              <a:buSzPts val="1835"/>
              <a:buFont typeface="Arial"/>
              <a:buChar char="–"/>
            </a:pPr>
            <a:r>
              <a:rPr b="0" i="0" lang="en-US" sz="183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print(i)</a:t>
            </a:r>
            <a:endParaRPr b="0" i="0" sz="183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efec8676de_1_7"/>
          <p:cNvSpPr/>
          <p:nvPr/>
        </p:nvSpPr>
        <p:spPr>
          <a:xfrm>
            <a:off x="0" y="0"/>
            <a:ext cx="12192000" cy="13569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12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gefec8676de_1_7"/>
          <p:cNvSpPr txBox="1"/>
          <p:nvPr>
            <p:ph type="title"/>
          </p:nvPr>
        </p:nvSpPr>
        <p:spPr>
          <a:xfrm>
            <a:off x="518678" y="209029"/>
            <a:ext cx="108351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For</a:t>
            </a:r>
            <a:endParaRPr/>
          </a:p>
        </p:txBody>
      </p:sp>
      <p:sp>
        <p:nvSpPr>
          <p:cNvPr id="289" name="Google Shape;289;gefec8676de_1_7"/>
          <p:cNvSpPr txBox="1"/>
          <p:nvPr/>
        </p:nvSpPr>
        <p:spPr>
          <a:xfrm>
            <a:off x="609600" y="151625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The continue Statement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Dengan pernyataan lanjutkan kita dapat menghentikan iterasi pengulangan saat ini, dan melanjutkan dengan yang berikutnya: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Contoh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i in range(10):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if(i % 2 == 0):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continue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print(i)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efec8676de_1_14"/>
          <p:cNvSpPr/>
          <p:nvPr/>
        </p:nvSpPr>
        <p:spPr>
          <a:xfrm>
            <a:off x="0" y="0"/>
            <a:ext cx="12192000" cy="13569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12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gefec8676de_1_14"/>
          <p:cNvSpPr txBox="1"/>
          <p:nvPr>
            <p:ph type="title"/>
          </p:nvPr>
        </p:nvSpPr>
        <p:spPr>
          <a:xfrm>
            <a:off x="518678" y="209029"/>
            <a:ext cx="108351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For</a:t>
            </a:r>
            <a:endParaRPr/>
          </a:p>
        </p:txBody>
      </p:sp>
      <p:sp>
        <p:nvSpPr>
          <p:cNvPr id="296" name="Google Shape;296;gefec8676de_1_14"/>
          <p:cNvSpPr txBox="1"/>
          <p:nvPr/>
        </p:nvSpPr>
        <p:spPr>
          <a:xfrm>
            <a:off x="609600" y="158455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Else in For Loop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Kata kunci else dalam perulangan for menentukan blok kode yang akan dieksekusi ketika perulangan selesai: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Contoh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–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x in range(6):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–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print(x)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–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–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print("Finally finished!")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efec8676de_1_21"/>
          <p:cNvSpPr/>
          <p:nvPr/>
        </p:nvSpPr>
        <p:spPr>
          <a:xfrm>
            <a:off x="0" y="0"/>
            <a:ext cx="12192000" cy="13569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12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gefec8676de_1_21"/>
          <p:cNvSpPr txBox="1"/>
          <p:nvPr>
            <p:ph type="title"/>
          </p:nvPr>
        </p:nvSpPr>
        <p:spPr>
          <a:xfrm>
            <a:off x="518678" y="209029"/>
            <a:ext cx="108351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For</a:t>
            </a:r>
            <a:endParaRPr/>
          </a:p>
        </p:txBody>
      </p:sp>
      <p:sp>
        <p:nvSpPr>
          <p:cNvPr id="303" name="Google Shape;303;gefec8676de_1_21"/>
          <p:cNvSpPr txBox="1"/>
          <p:nvPr/>
        </p:nvSpPr>
        <p:spPr>
          <a:xfrm>
            <a:off x="609600" y="161870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Nested Loops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Loop bersarang adalah loop di dalam loop.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"Loop dalam" akan dijalankan satu kali untuk setiap iterasi "loop luar":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Contoh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–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1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–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i in range(3):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–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for j in range(3):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–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print(x, end=’ ‘)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–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x += 1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–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print()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2021-09-01T09:10:12Z</dcterms:created>
  <dc:creator>dean 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