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7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26FA73-DC85-4C72-8A67-DA6C56222B01}" type="datetimeFigureOut">
              <a:rPr lang="en-US" smtClean="0"/>
              <a:pPr/>
              <a:t>13/06/2012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350D41-7C35-46F8-B34A-C43AC68577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egzon.zeneli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backbone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Egzon</a:t>
            </a:r>
            <a:r>
              <a:rPr lang="en-US" dirty="0" smtClean="0"/>
              <a:t> </a:t>
            </a:r>
            <a:r>
              <a:rPr lang="en-US" dirty="0" err="1" smtClean="0"/>
              <a:t>Zeneli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egzon.zeneli@gmail.com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Twitter: </a:t>
            </a:r>
            <a:r>
              <a:rPr lang="en-US" sz="2000" dirty="0" err="1" smtClean="0"/>
              <a:t>egzonzeneli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Blog: </a:t>
            </a:r>
            <a:r>
              <a:rPr lang="en-US" sz="2000" dirty="0" smtClean="0"/>
              <a:t>egzonzeneli.com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sq-AL" sz="2000" dirty="0" smtClean="0"/>
              <a:t>Anëtarë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ALNUG</a:t>
            </a:r>
          </a:p>
          <a:p>
            <a:pPr>
              <a:buNone/>
            </a:pPr>
            <a:r>
              <a:rPr lang="en-US" sz="2000" dirty="0" smtClean="0"/>
              <a:t>		ALSSUG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5" name="Picture 4" descr="QR_Droid_9814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905000"/>
            <a:ext cx="3286125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r>
              <a:rPr lang="en-US" dirty="0" smtClean="0"/>
              <a:t> Demo</a:t>
            </a:r>
            <a:endParaRPr lang="sq-AL" dirty="0"/>
          </a:p>
        </p:txBody>
      </p:sp>
      <p:pic>
        <p:nvPicPr>
          <p:cNvPr id="4" name="Content Placeholder 3" descr="Used-Bicycle_610x43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828800"/>
            <a:ext cx="6477000" cy="4264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Aggregate Root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www.backbonejs.org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sq-AL" dirty="0"/>
          </a:p>
        </p:txBody>
      </p:sp>
      <p:pic>
        <p:nvPicPr>
          <p:cNvPr id="4" name="Picture 3" descr="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276600"/>
            <a:ext cx="7497222" cy="885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BacknoneJS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q-AL" dirty="0" smtClean="0"/>
              <a:t>Faleminderit</a:t>
            </a:r>
            <a:endParaRPr lang="sq-A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smtClean="0"/>
              <a:t>ALNUG </a:t>
            </a:r>
            <a:r>
              <a:rPr lang="en-US" dirty="0" smtClean="0"/>
              <a:t>				</a:t>
            </a:r>
            <a:r>
              <a:rPr lang="sq-AL" dirty="0" smtClean="0"/>
              <a:t>Qershor 2012</a:t>
            </a:r>
            <a:endParaRPr lang="sq-AL" dirty="0"/>
          </a:p>
        </p:txBody>
      </p:sp>
      <p:pic>
        <p:nvPicPr>
          <p:cNvPr id="6" name="Content Placeholder 5" descr="backbon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2895600"/>
            <a:ext cx="366712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Netscape   </a:t>
            </a:r>
          </a:p>
          <a:p>
            <a:r>
              <a:rPr lang="en-US" b="1" dirty="0" smtClean="0"/>
              <a:t>Google V8 </a:t>
            </a:r>
            <a:r>
              <a:rPr lang="en-US" b="1" dirty="0" err="1" smtClean="0"/>
              <a:t>Engine,WinRT</a:t>
            </a:r>
            <a:r>
              <a:rPr lang="en-US" b="1" dirty="0" smtClean="0"/>
              <a:t> </a:t>
            </a:r>
            <a:r>
              <a:rPr lang="en-US" b="1" dirty="0" err="1" smtClean="0"/>
              <a:t>WinJS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javascript-loadin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124200"/>
            <a:ext cx="32004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MV</a:t>
            </a:r>
            <a:endParaRPr lang="sq-AL" dirty="0"/>
          </a:p>
        </p:txBody>
      </p:sp>
      <p:pic>
        <p:nvPicPr>
          <p:cNvPr id="4" name="Content Placeholder 3" descr="k-log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4191000"/>
            <a:ext cx="2743200" cy="1066800"/>
          </a:xfrm>
        </p:spPr>
      </p:pic>
      <p:pic>
        <p:nvPicPr>
          <p:cNvPr id="5" name="Picture 4" descr="Sp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4267200"/>
            <a:ext cx="2372056" cy="762106"/>
          </a:xfrm>
          <a:prstGeom prst="rect">
            <a:avLst/>
          </a:prstGeom>
        </p:spPr>
      </p:pic>
      <p:pic>
        <p:nvPicPr>
          <p:cNvPr id="6" name="Picture 5" descr="Javascriptmv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981200"/>
            <a:ext cx="2819400" cy="838200"/>
          </a:xfrm>
          <a:prstGeom prst="rect">
            <a:avLst/>
          </a:prstGeom>
        </p:spPr>
      </p:pic>
      <p:pic>
        <p:nvPicPr>
          <p:cNvPr id="7" name="Picture 6" descr="Emb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1905000"/>
            <a:ext cx="2719491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BackboneJS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q-AL" dirty="0" smtClean="0"/>
              <a:t>Pse </a:t>
            </a:r>
            <a:r>
              <a:rPr lang="sq-AL" dirty="0" err="1" smtClean="0"/>
              <a:t>vlersohet</a:t>
            </a:r>
            <a:r>
              <a:rPr lang="sq-AL" dirty="0" smtClean="0"/>
              <a:t> ?</a:t>
            </a:r>
          </a:p>
          <a:p>
            <a:pPr lvl="2"/>
            <a:r>
              <a:rPr lang="sq-AL" dirty="0" smtClean="0"/>
              <a:t>E </a:t>
            </a:r>
            <a:r>
              <a:rPr lang="sq-AL" dirty="0" err="1" smtClean="0"/>
              <a:t>maturuar</a:t>
            </a:r>
            <a:endParaRPr lang="sq-AL" dirty="0" smtClean="0"/>
          </a:p>
          <a:p>
            <a:pPr lvl="2"/>
            <a:r>
              <a:rPr lang="sq-AL" dirty="0" smtClean="0"/>
              <a:t> &gt; ~ 1000 rreshta</a:t>
            </a:r>
          </a:p>
          <a:p>
            <a:pPr lvl="2"/>
            <a:r>
              <a:rPr lang="sq-AL" dirty="0" smtClean="0"/>
              <a:t>E </a:t>
            </a:r>
            <a:r>
              <a:rPr lang="sq-AL" dirty="0" err="1" smtClean="0"/>
              <a:t>testueshme</a:t>
            </a:r>
            <a:r>
              <a:rPr lang="sq-AL" dirty="0" smtClean="0"/>
              <a:t>  </a:t>
            </a:r>
            <a:r>
              <a:rPr lang="sq-AL" dirty="0" err="1" smtClean="0"/>
              <a:t>Jasmine</a:t>
            </a:r>
            <a:r>
              <a:rPr lang="sq-AL" dirty="0" smtClean="0"/>
              <a:t>, </a:t>
            </a:r>
            <a:r>
              <a:rPr lang="sq-AL" dirty="0" err="1" smtClean="0"/>
              <a:t>Qunit</a:t>
            </a:r>
            <a:endParaRPr lang="sq-AL" dirty="0" smtClean="0"/>
          </a:p>
          <a:p>
            <a:pPr lvl="2"/>
            <a:r>
              <a:rPr lang="sq-AL" dirty="0" err="1" smtClean="0"/>
              <a:t>Event</a:t>
            </a:r>
            <a:r>
              <a:rPr lang="sq-AL" dirty="0" smtClean="0"/>
              <a:t>-</a:t>
            </a:r>
            <a:r>
              <a:rPr lang="sq-AL" dirty="0" err="1" smtClean="0"/>
              <a:t>Driven</a:t>
            </a:r>
            <a:endParaRPr lang="sq-AL" dirty="0" smtClean="0"/>
          </a:p>
          <a:p>
            <a:pPr lvl="2"/>
            <a:r>
              <a:rPr lang="sq-AL" dirty="0" err="1" smtClean="0"/>
              <a:t>RESTful</a:t>
            </a:r>
            <a:endParaRPr lang="sq-AL" dirty="0" smtClean="0"/>
          </a:p>
          <a:p>
            <a:pPr lvl="2"/>
            <a:endParaRPr lang="sq-AL" dirty="0" smtClean="0"/>
          </a:p>
          <a:p>
            <a:r>
              <a:rPr lang="sq-AL" dirty="0" smtClean="0"/>
              <a:t>M`varët</a:t>
            </a:r>
            <a:endParaRPr lang="en-US" dirty="0" smtClean="0"/>
          </a:p>
          <a:p>
            <a:pPr lvl="1"/>
            <a:r>
              <a:rPr lang="en-US" dirty="0" smtClean="0"/>
              <a:t>Underscore (&gt; 60 f-one, </a:t>
            </a:r>
            <a:r>
              <a:rPr lang="en-US" dirty="0" err="1" smtClean="0"/>
              <a:t>sortimin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array-</a:t>
            </a:r>
            <a:r>
              <a:rPr lang="en-US" dirty="0" err="1" smtClean="0"/>
              <a:t>ve</a:t>
            </a:r>
            <a:r>
              <a:rPr lang="en-US" dirty="0" smtClean="0"/>
              <a:t>, binding)</a:t>
            </a:r>
          </a:p>
          <a:p>
            <a:pPr lvl="1"/>
            <a:r>
              <a:rPr lang="sq-AL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|| </a:t>
            </a:r>
            <a:r>
              <a:rPr lang="en-US" dirty="0" err="1" smtClean="0"/>
              <a:t>Zepto</a:t>
            </a:r>
            <a:endParaRPr lang="en-US" dirty="0" smtClean="0"/>
          </a:p>
          <a:p>
            <a:pPr lvl="1"/>
            <a:endParaRPr lang="sq-A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r>
              <a:rPr lang="en-US" dirty="0" smtClean="0"/>
              <a:t> MV*</a:t>
            </a:r>
            <a:endParaRPr lang="sq-AL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sz="quarter" idx="1"/>
          </p:nvPr>
        </p:nvGrpSpPr>
        <p:grpSpPr>
          <a:xfrm>
            <a:off x="533400" y="1752600"/>
            <a:ext cx="8001000" cy="4038601"/>
            <a:chOff x="847195" y="2169486"/>
            <a:chExt cx="7449610" cy="3565183"/>
          </a:xfrm>
        </p:grpSpPr>
        <p:sp>
          <p:nvSpPr>
            <p:cNvPr id="5" name="Rounded Rectangle 4"/>
            <p:cNvSpPr/>
            <p:nvPr/>
          </p:nvSpPr>
          <p:spPr>
            <a:xfrm>
              <a:off x="847196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Collections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3894" y="3329437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23895" y="4644599"/>
              <a:ext cx="1860377" cy="79377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36427" y="2169486"/>
              <a:ext cx="1860377" cy="7937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 Templates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36428" y="3329437"/>
              <a:ext cx="1860377" cy="7937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Page / DOM</a:t>
              </a:r>
              <a:endParaRPr lang="en-US" dirty="0"/>
            </a:p>
          </p:txBody>
        </p:sp>
        <p:grpSp>
          <p:nvGrpSpPr>
            <p:cNvPr id="10" name="Group 69"/>
            <p:cNvGrpSpPr/>
            <p:nvPr/>
          </p:nvGrpSpPr>
          <p:grpSpPr>
            <a:xfrm>
              <a:off x="847195" y="4636092"/>
              <a:ext cx="2165177" cy="1098577"/>
              <a:chOff x="1274108" y="2630614"/>
              <a:chExt cx="2165177" cy="1098577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274108" y="26306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426508" y="27830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578908" y="2935414"/>
                <a:ext cx="1860377" cy="79377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Models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8" idx="1"/>
              <a:endCxn id="6" idx="3"/>
            </p:cNvCxnSpPr>
            <p:nvPr/>
          </p:nvCxnSpPr>
          <p:spPr>
            <a:xfrm flipH="1">
              <a:off x="5584271" y="2566375"/>
              <a:ext cx="852156" cy="1159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2707573" y="3726326"/>
              <a:ext cx="101632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stCxn id="23" idx="3"/>
              <a:endCxn id="6" idx="1"/>
            </p:cNvCxnSpPr>
            <p:nvPr/>
          </p:nvCxnSpPr>
          <p:spPr>
            <a:xfrm flipV="1">
              <a:off x="3012372" y="3726326"/>
              <a:ext cx="711522" cy="16114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stCxn id="5" idx="2"/>
              <a:endCxn id="21" idx="0"/>
            </p:cNvCxnSpPr>
            <p:nvPr/>
          </p:nvCxnSpPr>
          <p:spPr>
            <a:xfrm flipH="1">
              <a:off x="1777384" y="4123214"/>
              <a:ext cx="1" cy="5128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stCxn id="6" idx="3"/>
              <a:endCxn id="9" idx="1"/>
            </p:cNvCxnSpPr>
            <p:nvPr/>
          </p:nvCxnSpPr>
          <p:spPr>
            <a:xfrm>
              <a:off x="5584271" y="3726326"/>
              <a:ext cx="85215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999595" y="2169486"/>
              <a:ext cx="4737076" cy="396889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Events</a:t>
              </a:r>
            </a:p>
          </p:txBody>
        </p:sp>
        <p:sp>
          <p:nvSpPr>
            <p:cNvPr id="17" name="Left Brace 16"/>
            <p:cNvSpPr/>
            <p:nvPr/>
          </p:nvSpPr>
          <p:spPr>
            <a:xfrm rot="5400000">
              <a:off x="3141011" y="424960"/>
              <a:ext cx="454244" cy="473707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35"/>
            <p:cNvCxnSpPr>
              <a:stCxn id="9" idx="2"/>
              <a:endCxn id="7" idx="3"/>
            </p:cNvCxnSpPr>
            <p:nvPr/>
          </p:nvCxnSpPr>
          <p:spPr>
            <a:xfrm rot="5400000">
              <a:off x="6016309" y="3691179"/>
              <a:ext cx="918273" cy="178234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6436428" y="4738077"/>
              <a:ext cx="1860376" cy="590884"/>
            </a:xfrm>
            <a:prstGeom prst="roundRect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URL / Hash</a:t>
              </a:r>
            </a:p>
            <a:p>
              <a:pPr algn="ctr"/>
              <a:r>
                <a:rPr lang="en-US" sz="1400" dirty="0" smtClean="0"/>
                <a:t>Change (Route)</a:t>
              </a:r>
            </a:p>
          </p:txBody>
        </p:sp>
        <p:cxnSp>
          <p:nvCxnSpPr>
            <p:cNvPr id="20" name="Straight Arrow Connector 19"/>
            <p:cNvCxnSpPr>
              <a:stCxn id="7" idx="0"/>
              <a:endCxn id="6" idx="2"/>
            </p:cNvCxnSpPr>
            <p:nvPr/>
          </p:nvCxnSpPr>
          <p:spPr>
            <a:xfrm flipH="1" flipV="1">
              <a:off x="4654083" y="4123214"/>
              <a:ext cx="1" cy="521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r>
              <a:rPr lang="en-US" dirty="0" smtClean="0"/>
              <a:t> Model</a:t>
            </a:r>
            <a:endParaRPr lang="sq-AL" dirty="0"/>
          </a:p>
        </p:txBody>
      </p:sp>
      <p:pic>
        <p:nvPicPr>
          <p:cNvPr id="7" name="Content Placeholder 6" descr="Mode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7175"/>
            <a:ext cx="7467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r>
              <a:rPr lang="en-US" dirty="0" smtClean="0"/>
              <a:t> Collection</a:t>
            </a:r>
            <a:endParaRPr lang="sq-AL" dirty="0"/>
          </a:p>
        </p:txBody>
      </p:sp>
      <p:pic>
        <p:nvPicPr>
          <p:cNvPr id="4" name="Content Placeholder 3" descr="Collect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828800"/>
            <a:ext cx="716280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r>
              <a:rPr lang="en-US" dirty="0" smtClean="0"/>
              <a:t> View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q-AL" dirty="0" smtClean="0"/>
              <a:t>Klasa qe e kontrollojnë prezantimin e modelit</a:t>
            </a:r>
          </a:p>
          <a:p>
            <a:endParaRPr lang="sq-AL" dirty="0"/>
          </a:p>
        </p:txBody>
      </p:sp>
      <p:pic>
        <p:nvPicPr>
          <p:cNvPr id="4" name="Picture 3" descr="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286000"/>
            <a:ext cx="5867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714</TotalTime>
  <Words>100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Egzon Zeneli</vt:lpstr>
      <vt:lpstr>ALNUG     Qershor 2012</vt:lpstr>
      <vt:lpstr>JavaScript</vt:lpstr>
      <vt:lpstr>JavaScript MV</vt:lpstr>
      <vt:lpstr>BackboneJS</vt:lpstr>
      <vt:lpstr>BackboneJS MV*</vt:lpstr>
      <vt:lpstr>BackboneJS Model</vt:lpstr>
      <vt:lpstr>BackboneJS Collection</vt:lpstr>
      <vt:lpstr>BackboneJS View</vt:lpstr>
      <vt:lpstr>BackboneJS Demo</vt:lpstr>
      <vt:lpstr>Backbone Aggregate Root</vt:lpstr>
      <vt:lpstr>BacknoneJS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</dc:title>
  <dc:creator>egzonz</dc:creator>
  <cp:lastModifiedBy>egzonz</cp:lastModifiedBy>
  <cp:revision>73</cp:revision>
  <dcterms:created xsi:type="dcterms:W3CDTF">2012-06-09T00:15:47Z</dcterms:created>
  <dcterms:modified xsi:type="dcterms:W3CDTF">2012-06-13T21:45:27Z</dcterms:modified>
</cp:coreProperties>
</file>