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9" r:id="rId2"/>
    <p:sldId id="260" r:id="rId3"/>
    <p:sldId id="258" r:id="rId4"/>
    <p:sldId id="261" r:id="rId5"/>
    <p:sldId id="264" r:id="rId6"/>
    <p:sldId id="265" r:id="rId7"/>
    <p:sldId id="266" r:id="rId8"/>
    <p:sldId id="262" r:id="rId9"/>
    <p:sldId id="257" r:id="rId10"/>
    <p:sldId id="256" r:id="rId11"/>
    <p:sldId id="263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76"/>
  </p:normalViewPr>
  <p:slideViewPr>
    <p:cSldViewPr snapToGrid="0">
      <p:cViewPr>
        <p:scale>
          <a:sx n="126" d="100"/>
          <a:sy n="126" d="100"/>
        </p:scale>
        <p:origin x="5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9DC7F5-74FE-144B-9057-3C60E6ECC6B2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6BED9C-7712-6243-AF4B-3891C44A86B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6988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BED9C-7712-6243-AF4B-3891C44A86B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3083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6BED9C-7712-6243-AF4B-3891C44A86B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3657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AB00D-1165-6903-C9E0-F3313A576A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68AEE0-78A0-A049-1E22-690E92A45E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071F35-362E-D9BC-1D5D-0EF1E9DC75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F38D-E860-AE43-BD2B-3C1EE91271BB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A5EC29-8E78-CB49-93DA-9E5B394FC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B11402-9A34-46BB-2356-45711A3E9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E359-6869-4D49-ABF0-FA14B6F1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123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DC9EC-566B-0490-CBAB-CEEF7D91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709FD-EEC8-7F2F-C748-E5BECF7DF9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BA283-9769-9CB5-5B4D-4ED6307F28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F38D-E860-AE43-BD2B-3C1EE91271BB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8A20DB-FB40-8D3B-0BA7-8211E1555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039723-FCA4-E1E9-D6B8-1D7437001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E359-6869-4D49-ABF0-FA14B6F1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363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D5E20-368C-7A03-A84A-8885B7669E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4CC4F3-77C2-09EA-CB75-6098F4AECF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48FCCA-FD09-AB34-9E97-C17E577847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F38D-E860-AE43-BD2B-3C1EE91271BB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86E48-FFB1-D549-1317-032C81044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41BE8F-AB7E-7A9F-75EA-FDCCEE0E2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E359-6869-4D49-ABF0-FA14B6F1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7823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70658-664F-A616-36EC-96D7FDF46F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F6DBC-D6E5-4B4E-1F10-35E9453C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BC6EA-5581-5EF0-1DA1-2FB4296172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F38D-E860-AE43-BD2B-3C1EE91271BB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24D76-8D3A-4A72-A541-F4C76AA3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AC96C0-5BAE-CC52-F818-91130E299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E359-6869-4D49-ABF0-FA14B6F1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203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DA96-562F-3E9C-63C7-E0DF03273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6F2045-50EA-56B0-0E7B-E2ACF8B4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7EF1A3-6934-610B-3B8A-90E1FDC31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F38D-E860-AE43-BD2B-3C1EE91271BB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B5BA6B-1414-4A6B-7886-2BD5C0B993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3F00A9-C6E8-3A23-F08B-B30895AC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E359-6869-4D49-ABF0-FA14B6F1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8185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E5FE-94BE-AA31-A47C-95CED32D4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064063-ACB3-F8D1-1CAB-CEE8FF6C33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369A1-126D-17DB-2084-BF772B9AB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EEAE60-6886-949C-FDA2-B80A2FCC7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F38D-E860-AE43-BD2B-3C1EE91271BB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3CF6B55-CCF0-DF4C-1E19-91737973A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97C90D-9289-F81D-8A79-3DA9A7BD1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E359-6869-4D49-ABF0-FA14B6F1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15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01F6-63AA-17EF-88B2-BEADDB62B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01E818-277F-765E-2ECC-ED9B4BDDC5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9B10E9-9E3B-42DB-0711-23941AD00C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691C12-C7FB-F506-93BF-7679AD71CA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221B36-6EE0-77A6-4B0D-66E2D52653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7275E9-7131-0824-94C9-D4090828C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F38D-E860-AE43-BD2B-3C1EE91271BB}" type="datetimeFigureOut">
              <a:rPr lang="en-US" smtClean="0"/>
              <a:t>1/11/25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2836BF-E731-CF4C-9239-218ECCB1D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3B8C3-BE9F-0E32-C453-D139A7EEA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E359-6869-4D49-ABF0-FA14B6F1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5268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3D0B6-ED4D-6FF1-303C-3584D3D61C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7A9758-E8B6-ABBD-CACA-EB0433F25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F38D-E860-AE43-BD2B-3C1EE91271BB}" type="datetimeFigureOut">
              <a:rPr lang="en-US" smtClean="0"/>
              <a:t>1/11/25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77AA8-97E3-68B3-3EF5-D0DD136FEB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413851-0CC6-F1C3-8240-51026E706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E359-6869-4D49-ABF0-FA14B6F1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2842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C29151-7EE7-B084-57A4-75150F6CE9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F38D-E860-AE43-BD2B-3C1EE91271BB}" type="datetimeFigureOut">
              <a:rPr lang="en-US" smtClean="0"/>
              <a:t>1/11/25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32314C9-6AAE-922B-AFE3-0366B780B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B03439-FCC2-1425-C4C2-76D0E982D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E359-6869-4D49-ABF0-FA14B6F1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65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1B726-CA18-62E9-C8E1-BD25B00F6E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2DDDFC-97E4-476D-4357-B8FC39EE86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D7DA85-CAD2-821A-5FB2-D1BA4518C9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1EB43-FDBA-3C39-AEC4-35531907B0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F38D-E860-AE43-BD2B-3C1EE91271BB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B8E31F-DDCC-362C-B7CD-C049FEB92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730FB-9EEC-964F-1474-A98B411DE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E359-6869-4D49-ABF0-FA14B6F1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899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31325-FD97-3F55-E7CE-B83C9609B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64D7530-CF26-E50E-A7DE-4957ABC6D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2D3E88-540D-9CC5-86AC-702A287471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D2D59F-2EFE-0551-8046-4E719947A9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6F38D-E860-AE43-BD2B-3C1EE91271BB}" type="datetimeFigureOut">
              <a:rPr lang="en-US" smtClean="0"/>
              <a:t>1/11/25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FEC08-B92C-40DE-FDE7-E9A626AF4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4EA650-053B-95EC-4186-198D9D558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8E359-6869-4D49-ABF0-FA14B6F1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804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BA2BF9-FC74-CC02-F37B-4B120043D4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A24671-873E-416D-3901-90E413BAD6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8FE15-A023-B23A-7232-920ADF24C6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F6F38D-E860-AE43-BD2B-3C1EE91271BB}" type="datetimeFigureOut">
              <a:rPr lang="en-US" smtClean="0"/>
              <a:t>1/11/25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BDAAE8-5695-A29D-6C67-D17A7088609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A4BD1-3973-5D41-84A6-C5FCB6192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A8E359-6869-4D49-ABF0-FA14B6F109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7172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9FA98C8-9B5B-EE1D-3FE2-8BF728EA7B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4758" y="643467"/>
            <a:ext cx="9442484" cy="5571065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606854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034" name="Freeform: Shape 1033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35" name="Rectangle 1034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37" name="Rectangle 1036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9" name="Isosceles Triangle 1038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C194E12-6C0A-FE81-A667-9C72F16C8A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54312" y="643467"/>
            <a:ext cx="10083375" cy="55710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392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Isosceles Triangle 16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diagram of a model&#10;&#10;Description automatically generated">
            <a:extLst>
              <a:ext uri="{FF2B5EF4-FFF2-40B4-BE49-F238E27FC236}">
                <a16:creationId xmlns:a16="http://schemas.microsoft.com/office/drawing/2014/main" id="{4CC5422C-D05F-899E-932E-FE14E64148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467" y="988992"/>
            <a:ext cx="10905066" cy="488001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843418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D80721-381E-3DB7-91BC-0CA7A51F5FA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57" t="15954"/>
          <a:stretch/>
        </p:blipFill>
        <p:spPr>
          <a:xfrm>
            <a:off x="1200150" y="928688"/>
            <a:ext cx="3807660" cy="46964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EAD82C2-8C3C-0F2B-E659-C973C56593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168"/>
          <a:stretch/>
        </p:blipFill>
        <p:spPr>
          <a:xfrm>
            <a:off x="1096210" y="2286000"/>
            <a:ext cx="3404353" cy="114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6323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AD7E87-FDFB-B358-D306-760AF19D54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852677"/>
            <a:ext cx="10905066" cy="5152644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8364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0132DB1-B468-027E-E8BE-DC224E70B5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376" r="1225" b="3376"/>
          <a:stretch/>
        </p:blipFill>
        <p:spPr>
          <a:xfrm>
            <a:off x="1452562" y="1714500"/>
            <a:ext cx="8716764" cy="3114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2324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757217C-792A-CFA4-9D77-3573D1773B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2700" y="1079500"/>
            <a:ext cx="7086600" cy="469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682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45EE1C-6256-C345-6E4E-F0D5BC8F0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5000" y="3003550"/>
            <a:ext cx="3302000" cy="850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8843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00A4CC5-E675-7467-6BEA-29F3F3C72C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550" y="2298700"/>
            <a:ext cx="7708900" cy="226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735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F3060C83-F051-4F0E-ABAD-AA0DFC48B2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83C98ABE-055B-441F-B07E-44F97F083C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-376156" y="-253670"/>
            <a:ext cx="1827638" cy="1376989"/>
          </a:xfrm>
          <a:custGeom>
            <a:avLst/>
            <a:gdLst>
              <a:gd name="connsiteX0" fmla="*/ 0 w 1827638"/>
              <a:gd name="connsiteY0" fmla="*/ 987379 h 1376989"/>
              <a:gd name="connsiteX1" fmla="*/ 987379 w 1827638"/>
              <a:gd name="connsiteY1" fmla="*/ 0 h 1376989"/>
              <a:gd name="connsiteX2" fmla="*/ 1827638 w 1827638"/>
              <a:gd name="connsiteY2" fmla="*/ 840260 h 1376989"/>
              <a:gd name="connsiteX3" fmla="*/ 1827638 w 1827638"/>
              <a:gd name="connsiteY3" fmla="*/ 1376989 h 1376989"/>
              <a:gd name="connsiteX4" fmla="*/ 0 w 1827638"/>
              <a:gd name="connsiteY4" fmla="*/ 1376989 h 137698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27638" h="1376989">
                <a:moveTo>
                  <a:pt x="0" y="987379"/>
                </a:moveTo>
                <a:lnTo>
                  <a:pt x="987379" y="0"/>
                </a:lnTo>
                <a:lnTo>
                  <a:pt x="1827638" y="840260"/>
                </a:lnTo>
                <a:lnTo>
                  <a:pt x="1827638" y="1376989"/>
                </a:lnTo>
                <a:lnTo>
                  <a:pt x="0" y="1376989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9FDB030-9B49-4CED-8CCD-4D99382388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891641" y="422146"/>
            <a:ext cx="645368" cy="645368"/>
          </a:xfrm>
          <a:prstGeom prst="rect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783CA14-24A1-485C-8B30-D6A5D87987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900000" flipH="1">
            <a:off x="10043482" y="655140"/>
            <a:ext cx="687472" cy="687472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A97C86A-04D6-40F7-AE84-31AB43E6A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9356643" y="0"/>
            <a:ext cx="2835357" cy="1480837"/>
          </a:xfrm>
          <a:custGeom>
            <a:avLst/>
            <a:gdLst>
              <a:gd name="connsiteX0" fmla="*/ 2835357 w 2835357"/>
              <a:gd name="connsiteY0" fmla="*/ 1480837 h 1480837"/>
              <a:gd name="connsiteX1" fmla="*/ 0 w 2835357"/>
              <a:gd name="connsiteY1" fmla="*/ 1480837 h 1480837"/>
              <a:gd name="connsiteX2" fmla="*/ 1552727 w 2835357"/>
              <a:gd name="connsiteY2" fmla="*/ 0 h 1480837"/>
              <a:gd name="connsiteX3" fmla="*/ 2835357 w 2835357"/>
              <a:gd name="connsiteY3" fmla="*/ 1223245 h 14808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835357" h="1480837">
                <a:moveTo>
                  <a:pt x="2835357" y="1480837"/>
                </a:moveTo>
                <a:lnTo>
                  <a:pt x="0" y="1480837"/>
                </a:lnTo>
                <a:lnTo>
                  <a:pt x="1552727" y="0"/>
                </a:lnTo>
                <a:lnTo>
                  <a:pt x="2835357" y="1223245"/>
                </a:lnTo>
                <a:close/>
              </a:path>
            </a:pathLst>
          </a:cu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FF9F2414-84E8-453E-B1F3-389FDE819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976344" y="6115501"/>
            <a:ext cx="1494513" cy="742499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F696F56D-8713-1C30-AA0D-618969FF9A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1193460"/>
            <a:ext cx="10905066" cy="4471078"/>
          </a:xfrm>
          <a:prstGeom prst="rect">
            <a:avLst/>
          </a:prstGeom>
          <a:ln>
            <a:noFill/>
          </a:ln>
        </p:spPr>
      </p:pic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3ECA69A1-7536-43AC-85EF-C7106179F5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604080" y="6453143"/>
            <a:ext cx="814903" cy="404857"/>
          </a:xfrm>
          <a:prstGeom prst="triangle">
            <a:avLst/>
          </a:prstGeom>
          <a:solidFill>
            <a:schemeClr val="accent1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541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9" name="Rectangle 2068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2070" name="Group 206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2058" name="Freeform: Shape 2057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71" name="Rectangle 2070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072" name="Rectangle 2071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73" name="Isosceles Triangle 2062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A diagram of a diagram&#10;&#10;Description automatically generated">
            <a:extLst>
              <a:ext uri="{FF2B5EF4-FFF2-40B4-BE49-F238E27FC236}">
                <a16:creationId xmlns:a16="http://schemas.microsoft.com/office/drawing/2014/main" id="{BF584153-8BEE-25AE-2A96-0545023F1F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1275249"/>
            <a:ext cx="10905066" cy="43075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404745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921</TotalTime>
  <Words>2</Words>
  <Application>Microsoft Macintosh PowerPoint</Application>
  <PresentationFormat>Widescreen</PresentationFormat>
  <Paragraphs>2</Paragraphs>
  <Slides>11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HaiErfu</dc:creator>
  <cp:lastModifiedBy>HaiErfu</cp:lastModifiedBy>
  <cp:revision>6</cp:revision>
  <dcterms:created xsi:type="dcterms:W3CDTF">2025-01-10T08:48:54Z</dcterms:created>
  <dcterms:modified xsi:type="dcterms:W3CDTF">2025-01-12T01:15:41Z</dcterms:modified>
</cp:coreProperties>
</file>