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7AEA-34C4-1147-B65F-4A745219E6D7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ECE-639A-1945-B93C-BB9BA8C6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8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7AEA-34C4-1147-B65F-4A745219E6D7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ECE-639A-1945-B93C-BB9BA8C6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7AEA-34C4-1147-B65F-4A745219E6D7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ECE-639A-1945-B93C-BB9BA8C6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0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7AEA-34C4-1147-B65F-4A745219E6D7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ECE-639A-1945-B93C-BB9BA8C6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2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7AEA-34C4-1147-B65F-4A745219E6D7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ECE-639A-1945-B93C-BB9BA8C6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5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7AEA-34C4-1147-B65F-4A745219E6D7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ECE-639A-1945-B93C-BB9BA8C6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7AEA-34C4-1147-B65F-4A745219E6D7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ECE-639A-1945-B93C-BB9BA8C6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7AEA-34C4-1147-B65F-4A745219E6D7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ECE-639A-1945-B93C-BB9BA8C6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7AEA-34C4-1147-B65F-4A745219E6D7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ECE-639A-1945-B93C-BB9BA8C6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7AEA-34C4-1147-B65F-4A745219E6D7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ECE-639A-1945-B93C-BB9BA8C6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6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7AEA-34C4-1147-B65F-4A745219E6D7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ECE-639A-1945-B93C-BB9BA8C6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C7AEA-34C4-1147-B65F-4A745219E6D7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4BECE-639A-1945-B93C-BB9BA8C6F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7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69562"/>
              </p:ext>
            </p:extLst>
          </p:nvPr>
        </p:nvGraphicFramePr>
        <p:xfrm>
          <a:off x="1826375" y="677331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000"/>
                <a:gridCol w="1350000"/>
                <a:gridCol w="1350000"/>
                <a:gridCol w="1350000"/>
              </a:tblGrid>
              <a:tr h="13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2390015" y="1112763"/>
            <a:ext cx="4338950" cy="369332"/>
            <a:chOff x="2390015" y="1112763"/>
            <a:chExt cx="433895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6422571" y="1112763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63065" y="1112763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20492" y="1112763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90015" y="1112763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89218" y="2510973"/>
            <a:ext cx="4338950" cy="369332"/>
            <a:chOff x="2389218" y="2571448"/>
            <a:chExt cx="4338950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6421774" y="2571448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62268" y="2571448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19695" y="2571448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9218" y="2571448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383552" y="3865640"/>
            <a:ext cx="4338950" cy="369332"/>
            <a:chOff x="2383552" y="3889830"/>
            <a:chExt cx="433895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416108" y="3889830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6602" y="3889830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029" y="3889830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83552" y="3889830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83552" y="5171927"/>
            <a:ext cx="4338950" cy="369332"/>
            <a:chOff x="2383552" y="5171927"/>
            <a:chExt cx="433895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416108" y="5171927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56602" y="5171927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4029" y="5171927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83552" y="5171927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09151" y="448304"/>
            <a:ext cx="4319814" cy="387901"/>
            <a:chOff x="2409151" y="448304"/>
            <a:chExt cx="4319814" cy="387901"/>
          </a:xfrm>
        </p:grpSpPr>
        <p:sp>
          <p:nvSpPr>
            <p:cNvPr id="25" name="TextBox 24"/>
            <p:cNvSpPr txBox="1"/>
            <p:nvPr/>
          </p:nvSpPr>
          <p:spPr>
            <a:xfrm>
              <a:off x="6441707" y="4563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67655" y="46687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628" y="44830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09151" y="4563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3374" y="1810228"/>
            <a:ext cx="4319814" cy="387901"/>
            <a:chOff x="2409151" y="448304"/>
            <a:chExt cx="4319814" cy="387901"/>
          </a:xfrm>
        </p:grpSpPr>
        <p:sp>
          <p:nvSpPr>
            <p:cNvPr id="32" name="TextBox 31"/>
            <p:cNvSpPr txBox="1"/>
            <p:nvPr/>
          </p:nvSpPr>
          <p:spPr>
            <a:xfrm>
              <a:off x="6441707" y="4563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67655" y="46687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39628" y="44830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151" y="4563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14783" y="3158069"/>
            <a:ext cx="4319814" cy="387901"/>
            <a:chOff x="2409151" y="448304"/>
            <a:chExt cx="4319814" cy="387901"/>
          </a:xfrm>
        </p:grpSpPr>
        <p:sp>
          <p:nvSpPr>
            <p:cNvPr id="37" name="TextBox 36"/>
            <p:cNvSpPr txBox="1"/>
            <p:nvPr/>
          </p:nvSpPr>
          <p:spPr>
            <a:xfrm>
              <a:off x="6441707" y="4563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67655" y="46687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9628" y="44830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09151" y="4563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395647" y="4495371"/>
            <a:ext cx="4319814" cy="387901"/>
            <a:chOff x="2409151" y="448304"/>
            <a:chExt cx="4319814" cy="387901"/>
          </a:xfrm>
        </p:grpSpPr>
        <p:sp>
          <p:nvSpPr>
            <p:cNvPr id="42" name="TextBox 41"/>
            <p:cNvSpPr txBox="1"/>
            <p:nvPr/>
          </p:nvSpPr>
          <p:spPr>
            <a:xfrm>
              <a:off x="6441707" y="4563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67655" y="46687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9628" y="44830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09151" y="4563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02110" y="5847095"/>
            <a:ext cx="4319814" cy="387901"/>
            <a:chOff x="2409151" y="448304"/>
            <a:chExt cx="4319814" cy="387901"/>
          </a:xfrm>
        </p:grpSpPr>
        <p:sp>
          <p:nvSpPr>
            <p:cNvPr id="47" name="TextBox 46"/>
            <p:cNvSpPr txBox="1"/>
            <p:nvPr/>
          </p:nvSpPr>
          <p:spPr>
            <a:xfrm>
              <a:off x="6441707" y="4563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67655" y="46687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39628" y="44830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09151" y="45638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676559" y="1161143"/>
            <a:ext cx="5699406" cy="369332"/>
            <a:chOff x="1676559" y="1161143"/>
            <a:chExt cx="5699406" cy="369332"/>
          </a:xfrm>
        </p:grpSpPr>
        <p:sp>
          <p:nvSpPr>
            <p:cNvPr id="56" name="TextBox 55"/>
            <p:cNvSpPr txBox="1"/>
            <p:nvPr/>
          </p:nvSpPr>
          <p:spPr>
            <a:xfrm>
              <a:off x="7076334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28925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98449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31687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76559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76559" y="2524705"/>
            <a:ext cx="5699406" cy="369332"/>
            <a:chOff x="1676559" y="1161143"/>
            <a:chExt cx="5699406" cy="369332"/>
          </a:xfrm>
        </p:grpSpPr>
        <p:sp>
          <p:nvSpPr>
            <p:cNvPr id="68" name="TextBox 67"/>
            <p:cNvSpPr txBox="1"/>
            <p:nvPr/>
          </p:nvSpPr>
          <p:spPr>
            <a:xfrm>
              <a:off x="7076334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728925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8449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31687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676559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676956" y="3891467"/>
            <a:ext cx="5699406" cy="369332"/>
            <a:chOff x="1676559" y="1161143"/>
            <a:chExt cx="5699406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7076334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28925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98449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31687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76559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676559" y="5171927"/>
            <a:ext cx="5699406" cy="369332"/>
            <a:chOff x="1676559" y="1161143"/>
            <a:chExt cx="5699406" cy="369332"/>
          </a:xfrm>
        </p:grpSpPr>
        <p:sp>
          <p:nvSpPr>
            <p:cNvPr id="80" name="TextBox 79"/>
            <p:cNvSpPr txBox="1"/>
            <p:nvPr/>
          </p:nvSpPr>
          <p:spPr>
            <a:xfrm>
              <a:off x="7076334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28925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98449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031687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76559" y="1161143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70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56</Words>
  <Application>Microsoft Macintosh PowerPoint</Application>
  <PresentationFormat>On-screen Show (4:3)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UiB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Erlend Hodneland</dc:creator>
  <cp:lastModifiedBy>Erlend Hodneland</cp:lastModifiedBy>
  <cp:revision>16</cp:revision>
  <dcterms:created xsi:type="dcterms:W3CDTF">2014-10-01T09:31:46Z</dcterms:created>
  <dcterms:modified xsi:type="dcterms:W3CDTF">2014-11-30T22:27:45Z</dcterms:modified>
</cp:coreProperties>
</file>