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CBDC1"/>
    <a:srgbClr val="BFC2C9"/>
    <a:srgbClr val="7C817D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9E77E-AE34-87FF-C67F-094E8281C5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DAAA2E-A3C6-80A7-9502-9384C2D83F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0B1CA4-C239-6DE1-525B-938F6CFB4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198E1-475A-409D-991C-B34045D3B6C2}" type="datetimeFigureOut">
              <a:rPr lang="de-DE" smtClean="0"/>
              <a:t>06.03.2024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1F55A3-CFCD-60A2-F0A3-620B86B8A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621940-AE62-6BD0-B794-B867F72BC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74AD9-2A2A-4686-A3E4-B5296754C45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3644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89718-C103-2410-1CF5-91171700B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2AC246-B5A2-E07E-872B-26E618A679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A3CA1B-9B4C-408F-B7F3-61DB8468C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198E1-475A-409D-991C-B34045D3B6C2}" type="datetimeFigureOut">
              <a:rPr lang="de-DE" smtClean="0"/>
              <a:t>06.03.2024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0BD0E3-D268-4A2C-D454-8D1D2F13E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044642-2377-9096-AF31-C4171A243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74AD9-2A2A-4686-A3E4-B5296754C45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2193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B93CCC-EC88-D79D-1E0A-817DA58C8D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641B09-6838-50D2-848D-CE9EA78C6A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6C0136-992E-5D90-2C85-F9F95D4A2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198E1-475A-409D-991C-B34045D3B6C2}" type="datetimeFigureOut">
              <a:rPr lang="de-DE" smtClean="0"/>
              <a:t>06.03.2024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6AF6EE-BB10-B305-B2D2-4F014415D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BD40E6-1021-F401-B5A8-99B4D802B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74AD9-2A2A-4686-A3E4-B5296754C45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3422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13469-6B2F-D5D7-68FC-3B9F95A8C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492774-6DFC-51AE-6172-C86D0BB1F0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75D1D1-8871-7799-74C0-23400FA7C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198E1-475A-409D-991C-B34045D3B6C2}" type="datetimeFigureOut">
              <a:rPr lang="de-DE" smtClean="0"/>
              <a:t>06.03.2024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8FB16D-9725-531A-BC8A-676556C60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6E2FAC-97DC-A076-C51F-7FDE1615E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74AD9-2A2A-4686-A3E4-B5296754C45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7093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13EFD-8AC0-0B8C-4D8E-EF39A7433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C11288-9516-69F7-89AF-9DA42DB40E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C57E7B-1CBA-AD64-BED0-8B072F7A2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198E1-475A-409D-991C-B34045D3B6C2}" type="datetimeFigureOut">
              <a:rPr lang="de-DE" smtClean="0"/>
              <a:t>06.03.2024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7C5EEF-4C34-C48F-14B8-275A205AA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E512D0-E5BB-68B0-F1EA-C2495A8DD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74AD9-2A2A-4686-A3E4-B5296754C45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8083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7F1EF-84B6-004A-7DAD-1ACE4E4A3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EDD46F-5F6E-9CAC-71F5-E849927AC6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F7DD7E-9EF1-E38D-DA59-462E2B6A6B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13F7FA-9220-DD0E-38C8-F24CBCF08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198E1-475A-409D-991C-B34045D3B6C2}" type="datetimeFigureOut">
              <a:rPr lang="de-DE" smtClean="0"/>
              <a:t>06.03.2024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4AB0DC-FD42-1CB5-3BD3-CB3ADDFE9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470A2B-4F4F-793E-7404-FB24205EC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74AD9-2A2A-4686-A3E4-B5296754C45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2530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B994A-119C-E658-5ACC-6706D5B16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79AD3F-16AF-FF00-3A1F-6D6EB66BBC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1AF78D-F9BF-ECFA-EE87-9EA95786D4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C5E36C-BC02-DB9D-13BB-815F2F3188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73ECF6-A5F6-D284-0833-145E13DAA1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ED3A9D-1E4E-1E4D-A6D1-56BBA3371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198E1-475A-409D-991C-B34045D3B6C2}" type="datetimeFigureOut">
              <a:rPr lang="de-DE" smtClean="0"/>
              <a:t>06.03.2024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6E677C-7BEA-A157-D85D-C5DDB8EC5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215D34-39F7-9065-42AD-85C17A06A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74AD9-2A2A-4686-A3E4-B5296754C45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4685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32649-322C-951F-E0BF-0E1D32154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ECACE5-610C-C75D-2862-4B66670CA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198E1-475A-409D-991C-B34045D3B6C2}" type="datetimeFigureOut">
              <a:rPr lang="de-DE" smtClean="0"/>
              <a:t>06.03.2024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95290A-5422-7DE3-66CA-539AEB74C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E8954B-C1EB-8D71-4783-28138DC67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74AD9-2A2A-4686-A3E4-B5296754C45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822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437A7E-71AD-FCBC-9361-E0880FDB1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198E1-475A-409D-991C-B34045D3B6C2}" type="datetimeFigureOut">
              <a:rPr lang="de-DE" smtClean="0"/>
              <a:t>06.03.2024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B38B2A-5393-19F4-5947-C10457DA6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EC5B73-338C-F423-A1CF-294C33835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74AD9-2A2A-4686-A3E4-B5296754C45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7274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786AE-6202-D739-17EE-4786C398F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347665-C573-9C00-5D23-010D801714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E1D6FC-C815-1A92-A6EC-80601726D7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2B9D93-467D-AEFE-5935-677E9D234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198E1-475A-409D-991C-B34045D3B6C2}" type="datetimeFigureOut">
              <a:rPr lang="de-DE" smtClean="0"/>
              <a:t>06.03.2024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121A8C-9D5D-43F9-8BCD-827A34DF9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18368D-8D94-EA76-7021-5E215FBCF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74AD9-2A2A-4686-A3E4-B5296754C45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9487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F1BAA-B371-85EF-DC49-49FFC897A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C7284F-9404-3618-0539-F1C2C0A109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4411A1-3F81-2587-76C7-364D12016C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7B0D88-ACF3-10CB-397E-104850B54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198E1-475A-409D-991C-B34045D3B6C2}" type="datetimeFigureOut">
              <a:rPr lang="de-DE" smtClean="0"/>
              <a:t>06.03.2024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4A1DF4-B048-5F82-620A-75126EE4A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9C2B50-8CE4-351E-B42D-500C7EC6A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74AD9-2A2A-4686-A3E4-B5296754C45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7810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6BA3FD-5D11-8D9E-8D82-A47D4C806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8C2CFB-019B-AE47-D358-AE9983483D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112DCA-E609-1C24-DF99-AE45252E77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5198E1-475A-409D-991C-B34045D3B6C2}" type="datetimeFigureOut">
              <a:rPr lang="de-DE" smtClean="0"/>
              <a:t>06.03.2024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A62704-10C0-DE5E-D99D-FDCA01EBD4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08ED2D-F1CA-3722-DFD2-CF113FC4DE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674AD9-2A2A-4686-A3E4-B5296754C45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5846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FAFCC14-BB5D-D203-BB46-3A2F1E066A9C}"/>
              </a:ext>
            </a:extLst>
          </p:cNvPr>
          <p:cNvSpPr txBox="1"/>
          <p:nvPr/>
        </p:nvSpPr>
        <p:spPr>
          <a:xfrm>
            <a:off x="3335520" y="1268582"/>
            <a:ext cx="3067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Unknown</a:t>
            </a:r>
            <a:endParaRPr lang="de-D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0ECFF6-98A5-703A-3888-B2244FAA185B}"/>
              </a:ext>
            </a:extLst>
          </p:cNvPr>
          <p:cNvSpPr txBox="1"/>
          <p:nvPr/>
        </p:nvSpPr>
        <p:spPr>
          <a:xfrm>
            <a:off x="3383625" y="2691764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Pending</a:t>
            </a:r>
            <a:endParaRPr lang="de-DE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5390217-0523-9672-5968-DA15141FFA8C}"/>
              </a:ext>
            </a:extLst>
          </p:cNvPr>
          <p:cNvSpPr txBox="1"/>
          <p:nvPr/>
        </p:nvSpPr>
        <p:spPr>
          <a:xfrm>
            <a:off x="3383625" y="4149089"/>
            <a:ext cx="1828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In Progress</a:t>
            </a:r>
          </a:p>
          <a:p>
            <a:r>
              <a:rPr lang="de-DE" dirty="0"/>
              <a:t>Framework</a:t>
            </a:r>
          </a:p>
          <a:p>
            <a:endParaRPr lang="de-DE" dirty="0"/>
          </a:p>
        </p:txBody>
      </p:sp>
      <p:grpSp>
        <p:nvGrpSpPr>
          <p:cNvPr id="1041" name="Group 1040">
            <a:extLst>
              <a:ext uri="{FF2B5EF4-FFF2-40B4-BE49-F238E27FC236}">
                <a16:creationId xmlns:a16="http://schemas.microsoft.com/office/drawing/2014/main" id="{7D514D59-861A-8A72-DBED-FF100121FE80}"/>
              </a:ext>
            </a:extLst>
          </p:cNvPr>
          <p:cNvGrpSpPr/>
          <p:nvPr/>
        </p:nvGrpSpPr>
        <p:grpSpPr>
          <a:xfrm>
            <a:off x="1771995" y="3910964"/>
            <a:ext cx="1080000" cy="1080000"/>
            <a:chOff x="1771995" y="3910964"/>
            <a:chExt cx="1080000" cy="108000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435C5F8C-EE5B-EE57-96E6-2AEA40918BE6}"/>
                </a:ext>
              </a:extLst>
            </p:cNvPr>
            <p:cNvSpPr/>
            <p:nvPr/>
          </p:nvSpPr>
          <p:spPr>
            <a:xfrm>
              <a:off x="1771995" y="3910964"/>
              <a:ext cx="1080000" cy="1080000"/>
            </a:xfrm>
            <a:prstGeom prst="ellipse">
              <a:avLst/>
            </a:prstGeom>
            <a:solidFill>
              <a:schemeClr val="tx1">
                <a:lumMod val="95000"/>
                <a:lumOff val="5000"/>
                <a:alpha val="5000"/>
              </a:schemeClr>
            </a:solidFill>
            <a:ln w="127000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Partial Circle 15">
              <a:extLst>
                <a:ext uri="{FF2B5EF4-FFF2-40B4-BE49-F238E27FC236}">
                  <a16:creationId xmlns:a16="http://schemas.microsoft.com/office/drawing/2014/main" id="{EB61B4A5-BF23-FC25-95F6-3C97129216FE}"/>
                </a:ext>
              </a:extLst>
            </p:cNvPr>
            <p:cNvSpPr/>
            <p:nvPr/>
          </p:nvSpPr>
          <p:spPr>
            <a:xfrm>
              <a:off x="1992090" y="4141141"/>
              <a:ext cx="617220" cy="614429"/>
            </a:xfrm>
            <a:prstGeom prst="pie">
              <a:avLst>
                <a:gd name="adj1" fmla="val 16266591"/>
                <a:gd name="adj2" fmla="val 9122287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2FBD400B-D49C-A8D0-A2D9-077B152826ED}"/>
              </a:ext>
            </a:extLst>
          </p:cNvPr>
          <p:cNvSpPr txBox="1"/>
          <p:nvPr/>
        </p:nvSpPr>
        <p:spPr>
          <a:xfrm>
            <a:off x="7981950" y="2507098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Failed</a:t>
            </a:r>
            <a:endParaRPr lang="de-DE" dirty="0"/>
          </a:p>
          <a:p>
            <a:r>
              <a:rPr lang="de-DE" dirty="0"/>
              <a:t>Framework</a:t>
            </a:r>
          </a:p>
        </p:txBody>
      </p:sp>
      <p:grpSp>
        <p:nvGrpSpPr>
          <p:cNvPr id="1043" name="Group 1042">
            <a:extLst>
              <a:ext uri="{FF2B5EF4-FFF2-40B4-BE49-F238E27FC236}">
                <a16:creationId xmlns:a16="http://schemas.microsoft.com/office/drawing/2014/main" id="{9FBC9436-FBD0-AB78-0802-0F3610FBF7C7}"/>
              </a:ext>
            </a:extLst>
          </p:cNvPr>
          <p:cNvGrpSpPr/>
          <p:nvPr/>
        </p:nvGrpSpPr>
        <p:grpSpPr>
          <a:xfrm>
            <a:off x="6402570" y="621068"/>
            <a:ext cx="1080000" cy="1080000"/>
            <a:chOff x="6402570" y="1171574"/>
            <a:chExt cx="1080000" cy="108000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E2E2468-542F-7130-C75A-D3BF8838BF6A}"/>
                </a:ext>
              </a:extLst>
            </p:cNvPr>
            <p:cNvSpPr/>
            <p:nvPr/>
          </p:nvSpPr>
          <p:spPr>
            <a:xfrm>
              <a:off x="6402570" y="1171574"/>
              <a:ext cx="1080000" cy="1080000"/>
            </a:xfrm>
            <a:prstGeom prst="ellipse">
              <a:avLst/>
            </a:prstGeom>
            <a:solidFill>
              <a:srgbClr val="92D050"/>
            </a:solidFill>
            <a:ln w="127000">
              <a:solidFill>
                <a:srgbClr val="92D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5EEC347-606B-7628-478D-0E8C989ABD58}"/>
                </a:ext>
              </a:extLst>
            </p:cNvPr>
            <p:cNvSpPr/>
            <p:nvPr/>
          </p:nvSpPr>
          <p:spPr>
            <a:xfrm>
              <a:off x="6626340" y="1467734"/>
              <a:ext cx="678180" cy="487680"/>
            </a:xfrm>
            <a:custGeom>
              <a:avLst/>
              <a:gdLst>
                <a:gd name="connsiteX0" fmla="*/ 0 w 754380"/>
                <a:gd name="connsiteY0" fmla="*/ 175260 h 487680"/>
                <a:gd name="connsiteX1" fmla="*/ 327660 w 754380"/>
                <a:gd name="connsiteY1" fmla="*/ 487680 h 487680"/>
                <a:gd name="connsiteX2" fmla="*/ 754380 w 754380"/>
                <a:gd name="connsiteY2" fmla="*/ 0 h 487680"/>
                <a:gd name="connsiteX3" fmla="*/ 754380 w 754380"/>
                <a:gd name="connsiteY3" fmla="*/ 0 h 487680"/>
                <a:gd name="connsiteX0" fmla="*/ 0 w 678180"/>
                <a:gd name="connsiteY0" fmla="*/ 243840 h 487680"/>
                <a:gd name="connsiteX1" fmla="*/ 251460 w 678180"/>
                <a:gd name="connsiteY1" fmla="*/ 487680 h 487680"/>
                <a:gd name="connsiteX2" fmla="*/ 678180 w 678180"/>
                <a:gd name="connsiteY2" fmla="*/ 0 h 487680"/>
                <a:gd name="connsiteX3" fmla="*/ 678180 w 678180"/>
                <a:gd name="connsiteY3" fmla="*/ 0 h 487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78180" h="487680">
                  <a:moveTo>
                    <a:pt x="0" y="243840"/>
                  </a:moveTo>
                  <a:lnTo>
                    <a:pt x="251460" y="487680"/>
                  </a:lnTo>
                  <a:lnTo>
                    <a:pt x="678180" y="0"/>
                  </a:lnTo>
                  <a:lnTo>
                    <a:pt x="678180" y="0"/>
                  </a:lnTo>
                </a:path>
              </a:pathLst>
            </a:custGeom>
            <a:noFill/>
            <a:ln w="127000" cap="rnd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040" name="Group 1039">
            <a:extLst>
              <a:ext uri="{FF2B5EF4-FFF2-40B4-BE49-F238E27FC236}">
                <a16:creationId xmlns:a16="http://schemas.microsoft.com/office/drawing/2014/main" id="{1D4C5FBA-9EBF-7385-45BF-73707940486A}"/>
              </a:ext>
            </a:extLst>
          </p:cNvPr>
          <p:cNvGrpSpPr/>
          <p:nvPr/>
        </p:nvGrpSpPr>
        <p:grpSpPr>
          <a:xfrm>
            <a:off x="1768320" y="2453639"/>
            <a:ext cx="1080000" cy="1080000"/>
            <a:chOff x="1768320" y="2453639"/>
            <a:chExt cx="1080000" cy="1080000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9EF6325-6831-2C41-BD72-5A8F316CF4E9}"/>
                </a:ext>
              </a:extLst>
            </p:cNvPr>
            <p:cNvSpPr/>
            <p:nvPr/>
          </p:nvSpPr>
          <p:spPr>
            <a:xfrm>
              <a:off x="1768320" y="2453639"/>
              <a:ext cx="1080000" cy="1080000"/>
            </a:xfrm>
            <a:prstGeom prst="ellipse">
              <a:avLst/>
            </a:prstGeom>
            <a:solidFill>
              <a:schemeClr val="tx1">
                <a:lumMod val="95000"/>
                <a:lumOff val="5000"/>
                <a:alpha val="5000"/>
              </a:schemeClr>
            </a:solidFill>
            <a:ln w="127000"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BFE5E71F-6F23-7CE3-D68E-80DA07F90F4D}"/>
                </a:ext>
              </a:extLst>
            </p:cNvPr>
            <p:cNvSpPr/>
            <p:nvPr/>
          </p:nvSpPr>
          <p:spPr>
            <a:xfrm>
              <a:off x="2303625" y="2674620"/>
              <a:ext cx="236220" cy="556260"/>
            </a:xfrm>
            <a:custGeom>
              <a:avLst/>
              <a:gdLst>
                <a:gd name="connsiteX0" fmla="*/ 0 w 236220"/>
                <a:gd name="connsiteY0" fmla="*/ 0 h 556260"/>
                <a:gd name="connsiteX1" fmla="*/ 0 w 236220"/>
                <a:gd name="connsiteY1" fmla="*/ 342900 h 556260"/>
                <a:gd name="connsiteX2" fmla="*/ 236220 w 236220"/>
                <a:gd name="connsiteY2" fmla="*/ 556260 h 556260"/>
                <a:gd name="connsiteX3" fmla="*/ 236220 w 236220"/>
                <a:gd name="connsiteY3" fmla="*/ 556260 h 556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6220" h="556260">
                  <a:moveTo>
                    <a:pt x="0" y="0"/>
                  </a:moveTo>
                  <a:lnTo>
                    <a:pt x="0" y="342900"/>
                  </a:lnTo>
                  <a:lnTo>
                    <a:pt x="236220" y="556260"/>
                  </a:lnTo>
                  <a:lnTo>
                    <a:pt x="236220" y="556260"/>
                  </a:lnTo>
                </a:path>
              </a:pathLst>
            </a:custGeom>
            <a:noFill/>
            <a:ln w="127000" cap="rnd">
              <a:solidFill>
                <a:srgbClr val="FFC000"/>
              </a:solidFill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D8F7E9C6-3A58-2B45-602E-1F1F6D988E68}"/>
              </a:ext>
            </a:extLst>
          </p:cNvPr>
          <p:cNvSpPr txBox="1"/>
          <p:nvPr/>
        </p:nvSpPr>
        <p:spPr>
          <a:xfrm>
            <a:off x="7981950" y="3910964"/>
            <a:ext cx="30670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Cancelled</a:t>
            </a:r>
            <a:endParaRPr lang="de-DE" dirty="0"/>
          </a:p>
          <a:p>
            <a:r>
              <a:rPr lang="de-DE" dirty="0"/>
              <a:t>Framework/Django</a:t>
            </a:r>
          </a:p>
          <a:p>
            <a:endParaRPr lang="de-DE" dirty="0"/>
          </a:p>
        </p:txBody>
      </p:sp>
      <p:grpSp>
        <p:nvGrpSpPr>
          <p:cNvPr id="1045" name="Group 1044">
            <a:extLst>
              <a:ext uri="{FF2B5EF4-FFF2-40B4-BE49-F238E27FC236}">
                <a16:creationId xmlns:a16="http://schemas.microsoft.com/office/drawing/2014/main" id="{AABB70C8-4ECA-406A-68A7-792858E746C4}"/>
              </a:ext>
            </a:extLst>
          </p:cNvPr>
          <p:cNvGrpSpPr/>
          <p:nvPr/>
        </p:nvGrpSpPr>
        <p:grpSpPr>
          <a:xfrm>
            <a:off x="6438900" y="3789220"/>
            <a:ext cx="1080000" cy="1080000"/>
            <a:chOff x="6438900" y="4339726"/>
            <a:chExt cx="1080000" cy="1080000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2715FA88-7607-BDE4-06D7-EFEEC16A7684}"/>
                </a:ext>
              </a:extLst>
            </p:cNvPr>
            <p:cNvSpPr/>
            <p:nvPr/>
          </p:nvSpPr>
          <p:spPr>
            <a:xfrm>
              <a:off x="6438900" y="4339726"/>
              <a:ext cx="1080000" cy="1080000"/>
            </a:xfrm>
            <a:prstGeom prst="ellipse">
              <a:avLst/>
            </a:prstGeom>
            <a:solidFill>
              <a:schemeClr val="tx1">
                <a:lumMod val="95000"/>
                <a:lumOff val="5000"/>
                <a:alpha val="5000"/>
              </a:schemeClr>
            </a:solidFill>
            <a:ln w="1270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31AB9168-7627-61FA-4928-C1DC22E3A10D}"/>
                </a:ext>
              </a:extLst>
            </p:cNvPr>
            <p:cNvCxnSpPr/>
            <p:nvPr/>
          </p:nvCxnSpPr>
          <p:spPr>
            <a:xfrm>
              <a:off x="6774180" y="4670493"/>
              <a:ext cx="403860" cy="412047"/>
            </a:xfrm>
            <a:prstGeom prst="line">
              <a:avLst/>
            </a:prstGeom>
            <a:ln w="127000" cap="rnd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1A630AB-5F11-321E-A3B3-257B939D0CD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74180" y="4670493"/>
              <a:ext cx="403860" cy="412047"/>
            </a:xfrm>
            <a:prstGeom prst="line">
              <a:avLst/>
            </a:prstGeom>
            <a:ln w="127000" cap="rnd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4" name="Group 1043">
            <a:extLst>
              <a:ext uri="{FF2B5EF4-FFF2-40B4-BE49-F238E27FC236}">
                <a16:creationId xmlns:a16="http://schemas.microsoft.com/office/drawing/2014/main" id="{0AEED8BA-A1AB-94A2-AC95-ECEDD638F672}"/>
              </a:ext>
            </a:extLst>
          </p:cNvPr>
          <p:cNvGrpSpPr/>
          <p:nvPr/>
        </p:nvGrpSpPr>
        <p:grpSpPr>
          <a:xfrm>
            <a:off x="6438900" y="2205144"/>
            <a:ext cx="1080000" cy="1080000"/>
            <a:chOff x="6438900" y="2755650"/>
            <a:chExt cx="1080000" cy="1080000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CE2FF7D-93F3-D9FE-D45A-1958851375F5}"/>
                </a:ext>
              </a:extLst>
            </p:cNvPr>
            <p:cNvSpPr/>
            <p:nvPr/>
          </p:nvSpPr>
          <p:spPr>
            <a:xfrm>
              <a:off x="6438900" y="2755650"/>
              <a:ext cx="1080000" cy="1080000"/>
            </a:xfrm>
            <a:prstGeom prst="ellipse">
              <a:avLst/>
            </a:prstGeom>
            <a:solidFill>
              <a:srgbClr val="C00000"/>
            </a:solidFill>
            <a:ln w="1270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024" name="Straight Connector 1023">
              <a:extLst>
                <a:ext uri="{FF2B5EF4-FFF2-40B4-BE49-F238E27FC236}">
                  <a16:creationId xmlns:a16="http://schemas.microsoft.com/office/drawing/2014/main" id="{34CCFA99-4713-22CC-0A41-6067B8CCFFF4}"/>
                </a:ext>
              </a:extLst>
            </p:cNvPr>
            <p:cNvCxnSpPr>
              <a:cxnSpLocks/>
            </p:cNvCxnSpPr>
            <p:nvPr/>
          </p:nvCxnSpPr>
          <p:spPr>
            <a:xfrm>
              <a:off x="6774180" y="3086417"/>
              <a:ext cx="403860" cy="412047"/>
            </a:xfrm>
            <a:prstGeom prst="line">
              <a:avLst/>
            </a:prstGeom>
            <a:ln w="1270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5" name="Straight Connector 1024">
              <a:extLst>
                <a:ext uri="{FF2B5EF4-FFF2-40B4-BE49-F238E27FC236}">
                  <a16:creationId xmlns:a16="http://schemas.microsoft.com/office/drawing/2014/main" id="{5B176A75-0F5A-0216-2FE8-0F880EC2869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74180" y="3086417"/>
              <a:ext cx="403860" cy="412047"/>
            </a:xfrm>
            <a:prstGeom prst="line">
              <a:avLst/>
            </a:prstGeom>
            <a:ln w="1270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9" name="TextBox 1028">
            <a:extLst>
              <a:ext uri="{FF2B5EF4-FFF2-40B4-BE49-F238E27FC236}">
                <a16:creationId xmlns:a16="http://schemas.microsoft.com/office/drawing/2014/main" id="{AD2C510C-9D05-6165-A21E-BBA4337D3F06}"/>
              </a:ext>
            </a:extLst>
          </p:cNvPr>
          <p:cNvSpPr txBox="1"/>
          <p:nvPr/>
        </p:nvSpPr>
        <p:spPr>
          <a:xfrm>
            <a:off x="7991475" y="976402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Completed</a:t>
            </a:r>
            <a:endParaRPr lang="de-DE" dirty="0"/>
          </a:p>
          <a:p>
            <a:r>
              <a:rPr lang="de-DE" dirty="0"/>
              <a:t>Framework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7AE3ABF-DB43-1C35-394B-022188469D1C}"/>
              </a:ext>
            </a:extLst>
          </p:cNvPr>
          <p:cNvGrpSpPr/>
          <p:nvPr/>
        </p:nvGrpSpPr>
        <p:grpSpPr>
          <a:xfrm>
            <a:off x="1768320" y="968827"/>
            <a:ext cx="1080000" cy="1107996"/>
            <a:chOff x="1768320" y="968827"/>
            <a:chExt cx="1080000" cy="1107996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DD8E8B72-EF91-F138-B0C8-6CB2988542E7}"/>
                </a:ext>
              </a:extLst>
            </p:cNvPr>
            <p:cNvSpPr/>
            <p:nvPr/>
          </p:nvSpPr>
          <p:spPr>
            <a:xfrm>
              <a:off x="1768320" y="996314"/>
              <a:ext cx="1080000" cy="1080000"/>
            </a:xfrm>
            <a:prstGeom prst="ellipse">
              <a:avLst/>
            </a:prstGeom>
            <a:solidFill>
              <a:schemeClr val="tx1">
                <a:lumMod val="95000"/>
                <a:lumOff val="5000"/>
                <a:alpha val="5000"/>
              </a:schemeClr>
            </a:solidFill>
            <a:ln w="1270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30" name="TextBox 1029">
              <a:extLst>
                <a:ext uri="{FF2B5EF4-FFF2-40B4-BE49-F238E27FC236}">
                  <a16:creationId xmlns:a16="http://schemas.microsoft.com/office/drawing/2014/main" id="{794C7E27-A0D4-261C-E621-D2F0A6492047}"/>
                </a:ext>
              </a:extLst>
            </p:cNvPr>
            <p:cNvSpPr txBox="1"/>
            <p:nvPr/>
          </p:nvSpPr>
          <p:spPr>
            <a:xfrm>
              <a:off x="2125369" y="968827"/>
              <a:ext cx="376400" cy="110799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e-DE" sz="7200" dirty="0">
                  <a:solidFill>
                    <a:schemeClr val="bg1">
                      <a:lumMod val="65000"/>
                    </a:schemeClr>
                  </a:solidFill>
                  <a:latin typeface="Aptos Black" panose="020F0502020204030204" pitchFamily="34" charset="0"/>
                  <a:ea typeface="ADLaM Display" panose="020F0502020204030204" pitchFamily="2" charset="0"/>
                  <a:cs typeface="ADLaM Display" panose="020F0502020204030204" pitchFamily="2" charset="0"/>
                </a:rPr>
                <a:t>?</a:t>
              </a:r>
            </a:p>
          </p:txBody>
        </p:sp>
      </p:grpSp>
      <p:grpSp>
        <p:nvGrpSpPr>
          <p:cNvPr id="1042" name="Group 1041">
            <a:extLst>
              <a:ext uri="{FF2B5EF4-FFF2-40B4-BE49-F238E27FC236}">
                <a16:creationId xmlns:a16="http://schemas.microsoft.com/office/drawing/2014/main" id="{950BFD27-839C-F66A-B47E-FF881721303E}"/>
              </a:ext>
            </a:extLst>
          </p:cNvPr>
          <p:cNvGrpSpPr/>
          <p:nvPr/>
        </p:nvGrpSpPr>
        <p:grpSpPr>
          <a:xfrm>
            <a:off x="1854390" y="5245153"/>
            <a:ext cx="1103482" cy="1080000"/>
            <a:chOff x="1854390" y="5245153"/>
            <a:chExt cx="1103482" cy="1080000"/>
          </a:xfrm>
        </p:grpSpPr>
        <p:sp>
          <p:nvSpPr>
            <p:cNvPr id="1031" name="Oval 1030">
              <a:extLst>
                <a:ext uri="{FF2B5EF4-FFF2-40B4-BE49-F238E27FC236}">
                  <a16:creationId xmlns:a16="http://schemas.microsoft.com/office/drawing/2014/main" id="{069E8273-1CCB-10DF-528D-E3F775166D12}"/>
                </a:ext>
              </a:extLst>
            </p:cNvPr>
            <p:cNvSpPr/>
            <p:nvPr/>
          </p:nvSpPr>
          <p:spPr>
            <a:xfrm>
              <a:off x="1854390" y="5245153"/>
              <a:ext cx="1080000" cy="1080000"/>
            </a:xfrm>
            <a:prstGeom prst="ellipse">
              <a:avLst/>
            </a:prstGeom>
            <a:solidFill>
              <a:schemeClr val="tx1">
                <a:lumMod val="95000"/>
                <a:lumOff val="5000"/>
                <a:alpha val="5000"/>
              </a:schemeClr>
            </a:solidFill>
            <a:ln w="1270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34" name="TextBox 1033">
              <a:extLst>
                <a:ext uri="{FF2B5EF4-FFF2-40B4-BE49-F238E27FC236}">
                  <a16:creationId xmlns:a16="http://schemas.microsoft.com/office/drawing/2014/main" id="{131B9398-8925-57C2-578F-C7471654732F}"/>
                </a:ext>
              </a:extLst>
            </p:cNvPr>
            <p:cNvSpPr txBox="1"/>
            <p:nvPr/>
          </p:nvSpPr>
          <p:spPr>
            <a:xfrm rot="20150921">
              <a:off x="2023916" y="5333169"/>
              <a:ext cx="568695" cy="46166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de-DE" sz="3000" dirty="0">
                  <a:solidFill>
                    <a:schemeClr val="bg1">
                      <a:lumMod val="65000"/>
                    </a:schemeClr>
                  </a:solidFill>
                  <a:latin typeface="Aptos Black" panose="020F0502020204030204" pitchFamily="34" charset="0"/>
                  <a:ea typeface="ADLaM Display" panose="020F0502020204030204" pitchFamily="2" charset="0"/>
                  <a:cs typeface="ADLaM Display" panose="020F0502020204030204" pitchFamily="2" charset="0"/>
                </a:rPr>
                <a:t>Z</a:t>
              </a:r>
            </a:p>
          </p:txBody>
        </p:sp>
        <p:sp>
          <p:nvSpPr>
            <p:cNvPr id="1035" name="TextBox 1034">
              <a:extLst>
                <a:ext uri="{FF2B5EF4-FFF2-40B4-BE49-F238E27FC236}">
                  <a16:creationId xmlns:a16="http://schemas.microsoft.com/office/drawing/2014/main" id="{D4A9FC87-8182-2D74-D0B6-22E0C316F1CA}"/>
                </a:ext>
              </a:extLst>
            </p:cNvPr>
            <p:cNvSpPr txBox="1"/>
            <p:nvPr/>
          </p:nvSpPr>
          <p:spPr>
            <a:xfrm rot="21045459">
              <a:off x="2187409" y="5278709"/>
              <a:ext cx="56869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000" dirty="0">
                  <a:solidFill>
                    <a:schemeClr val="bg1">
                      <a:lumMod val="65000"/>
                    </a:schemeClr>
                  </a:solidFill>
                  <a:latin typeface="Aptos Black" panose="020F0502020204030204" pitchFamily="34" charset="0"/>
                  <a:ea typeface="ADLaM Display" panose="020F0502020204030204" pitchFamily="2" charset="0"/>
                  <a:cs typeface="ADLaM Display" panose="020F0502020204030204" pitchFamily="2" charset="0"/>
                </a:rPr>
                <a:t>Z</a:t>
              </a:r>
            </a:p>
          </p:txBody>
        </p:sp>
        <p:sp>
          <p:nvSpPr>
            <p:cNvPr id="1036" name="TextBox 1035">
              <a:extLst>
                <a:ext uri="{FF2B5EF4-FFF2-40B4-BE49-F238E27FC236}">
                  <a16:creationId xmlns:a16="http://schemas.microsoft.com/office/drawing/2014/main" id="{62D96257-2AFE-D9DE-C82D-5E964A220E83}"/>
                </a:ext>
              </a:extLst>
            </p:cNvPr>
            <p:cNvSpPr txBox="1"/>
            <p:nvPr/>
          </p:nvSpPr>
          <p:spPr>
            <a:xfrm rot="552602">
              <a:off x="2389177" y="5398324"/>
              <a:ext cx="56869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dirty="0">
                  <a:solidFill>
                    <a:schemeClr val="bg1">
                      <a:lumMod val="65000"/>
                    </a:schemeClr>
                  </a:solidFill>
                  <a:latin typeface="Aptos Black" panose="020F0502020204030204" pitchFamily="34" charset="0"/>
                  <a:ea typeface="ADLaM Display" panose="020F0502020204030204" pitchFamily="2" charset="0"/>
                  <a:cs typeface="ADLaM Display" panose="020F0502020204030204" pitchFamily="2" charset="0"/>
                </a:rPr>
                <a:t>Z</a:t>
              </a:r>
            </a:p>
          </p:txBody>
        </p:sp>
        <p:sp>
          <p:nvSpPr>
            <p:cNvPr id="1037" name="Moon 1036">
              <a:extLst>
                <a:ext uri="{FF2B5EF4-FFF2-40B4-BE49-F238E27FC236}">
                  <a16:creationId xmlns:a16="http://schemas.microsoft.com/office/drawing/2014/main" id="{24E90209-5745-91BC-A885-EBE4C745DBAA}"/>
                </a:ext>
              </a:extLst>
            </p:cNvPr>
            <p:cNvSpPr/>
            <p:nvPr/>
          </p:nvSpPr>
          <p:spPr>
            <a:xfrm rot="18084124">
              <a:off x="2120540" y="5682890"/>
              <a:ext cx="257244" cy="698813"/>
            </a:xfrm>
            <a:prstGeom prst="moon">
              <a:avLst>
                <a:gd name="adj" fmla="val 48698"/>
              </a:avLst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038" name="TextBox 1037">
            <a:extLst>
              <a:ext uri="{FF2B5EF4-FFF2-40B4-BE49-F238E27FC236}">
                <a16:creationId xmlns:a16="http://schemas.microsoft.com/office/drawing/2014/main" id="{4B3F04DE-95FB-1B16-3B81-8DA66743F8EB}"/>
              </a:ext>
            </a:extLst>
          </p:cNvPr>
          <p:cNvSpPr txBox="1"/>
          <p:nvPr/>
        </p:nvSpPr>
        <p:spPr>
          <a:xfrm>
            <a:off x="3490170" y="5445353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Waiting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6EFB7E0-5E25-55FE-C82C-5149D30CC832}"/>
              </a:ext>
            </a:extLst>
          </p:cNvPr>
          <p:cNvGrpSpPr/>
          <p:nvPr/>
        </p:nvGrpSpPr>
        <p:grpSpPr>
          <a:xfrm>
            <a:off x="6508762" y="5246420"/>
            <a:ext cx="1080000" cy="1107996"/>
            <a:chOff x="1768320" y="968827"/>
            <a:chExt cx="1080000" cy="1107996"/>
          </a:xfrm>
          <a:solidFill>
            <a:srgbClr val="FFC000">
              <a:alpha val="18000"/>
            </a:srgbClr>
          </a:solidFill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90CE697A-CA62-FE8F-E001-26D6AEE86E61}"/>
                </a:ext>
              </a:extLst>
            </p:cNvPr>
            <p:cNvSpPr/>
            <p:nvPr/>
          </p:nvSpPr>
          <p:spPr>
            <a:xfrm>
              <a:off x="1768320" y="996314"/>
              <a:ext cx="1080000" cy="1080000"/>
            </a:xfrm>
            <a:prstGeom prst="ellipse">
              <a:avLst/>
            </a:prstGeom>
            <a:grpFill/>
            <a:ln w="127000"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EEC20F9-B3D4-31C4-A7A9-7278CE0F5A36}"/>
                </a:ext>
              </a:extLst>
            </p:cNvPr>
            <p:cNvSpPr txBox="1"/>
            <p:nvPr/>
          </p:nvSpPr>
          <p:spPr>
            <a:xfrm>
              <a:off x="2125369" y="968827"/>
              <a:ext cx="376400" cy="110799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e-DE" sz="7200" dirty="0">
                  <a:solidFill>
                    <a:srgbClr val="FFC000"/>
                  </a:solidFill>
                  <a:latin typeface="Aptos Black" panose="020F0502020204030204" pitchFamily="34" charset="0"/>
                  <a:ea typeface="ADLaM Display" panose="020F0502020204030204" pitchFamily="2" charset="0"/>
                  <a:cs typeface="ADLaM Display" panose="020F0502020204030204" pitchFamily="2" charset="0"/>
                </a:rPr>
                <a:t>!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A217C24A-5DA5-F203-7712-1D7A6A8D0528}"/>
              </a:ext>
            </a:extLst>
          </p:cNvPr>
          <p:cNvSpPr txBox="1"/>
          <p:nvPr/>
        </p:nvSpPr>
        <p:spPr>
          <a:xfrm>
            <a:off x="7981950" y="5564001"/>
            <a:ext cx="3067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Caution</a:t>
            </a:r>
            <a:endParaRPr lang="de-DE" dirty="0"/>
          </a:p>
          <a:p>
            <a:r>
              <a:rPr lang="de-DE" dirty="0"/>
              <a:t>Django</a:t>
            </a:r>
          </a:p>
        </p:txBody>
      </p:sp>
    </p:spTree>
    <p:extLst>
      <p:ext uri="{BB962C8B-B14F-4D97-AF65-F5344CB8AC3E}">
        <p14:creationId xmlns:p14="http://schemas.microsoft.com/office/powerpoint/2010/main" val="4235669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FAFCC14-BB5D-D203-BB46-3A2F1E066A9C}"/>
              </a:ext>
            </a:extLst>
          </p:cNvPr>
          <p:cNvSpPr txBox="1"/>
          <p:nvPr/>
        </p:nvSpPr>
        <p:spPr>
          <a:xfrm>
            <a:off x="3335520" y="1268582"/>
            <a:ext cx="3067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Unknown</a:t>
            </a:r>
            <a:endParaRPr lang="de-D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0ECFF6-98A5-703A-3888-B2244FAA185B}"/>
              </a:ext>
            </a:extLst>
          </p:cNvPr>
          <p:cNvSpPr txBox="1"/>
          <p:nvPr/>
        </p:nvSpPr>
        <p:spPr>
          <a:xfrm>
            <a:off x="3383625" y="2691764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Pending</a:t>
            </a:r>
            <a:endParaRPr lang="de-DE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5390217-0523-9672-5968-DA15141FFA8C}"/>
              </a:ext>
            </a:extLst>
          </p:cNvPr>
          <p:cNvSpPr txBox="1"/>
          <p:nvPr/>
        </p:nvSpPr>
        <p:spPr>
          <a:xfrm>
            <a:off x="3383625" y="4149089"/>
            <a:ext cx="1828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In Progress</a:t>
            </a:r>
          </a:p>
          <a:p>
            <a:r>
              <a:rPr lang="de-DE" dirty="0"/>
              <a:t>Framework</a:t>
            </a:r>
          </a:p>
          <a:p>
            <a:endParaRPr lang="de-DE" dirty="0"/>
          </a:p>
        </p:txBody>
      </p:sp>
      <p:grpSp>
        <p:nvGrpSpPr>
          <p:cNvPr id="1041" name="Group 1040">
            <a:extLst>
              <a:ext uri="{FF2B5EF4-FFF2-40B4-BE49-F238E27FC236}">
                <a16:creationId xmlns:a16="http://schemas.microsoft.com/office/drawing/2014/main" id="{7D514D59-861A-8A72-DBED-FF100121FE80}"/>
              </a:ext>
            </a:extLst>
          </p:cNvPr>
          <p:cNvGrpSpPr/>
          <p:nvPr/>
        </p:nvGrpSpPr>
        <p:grpSpPr>
          <a:xfrm>
            <a:off x="1771995" y="3910964"/>
            <a:ext cx="1080000" cy="1080000"/>
            <a:chOff x="1771995" y="3910964"/>
            <a:chExt cx="1080000" cy="108000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435C5F8C-EE5B-EE57-96E6-2AEA40918BE6}"/>
                </a:ext>
              </a:extLst>
            </p:cNvPr>
            <p:cNvSpPr/>
            <p:nvPr/>
          </p:nvSpPr>
          <p:spPr>
            <a:xfrm>
              <a:off x="1771995" y="3910964"/>
              <a:ext cx="1080000" cy="1080000"/>
            </a:xfrm>
            <a:prstGeom prst="ellipse">
              <a:avLst/>
            </a:prstGeom>
            <a:solidFill>
              <a:schemeClr val="tx1">
                <a:lumMod val="95000"/>
                <a:lumOff val="5000"/>
                <a:alpha val="5000"/>
              </a:schemeClr>
            </a:solidFill>
            <a:ln w="127000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Partial Circle 15">
              <a:extLst>
                <a:ext uri="{FF2B5EF4-FFF2-40B4-BE49-F238E27FC236}">
                  <a16:creationId xmlns:a16="http://schemas.microsoft.com/office/drawing/2014/main" id="{EB61B4A5-BF23-FC25-95F6-3C97129216FE}"/>
                </a:ext>
              </a:extLst>
            </p:cNvPr>
            <p:cNvSpPr/>
            <p:nvPr/>
          </p:nvSpPr>
          <p:spPr>
            <a:xfrm>
              <a:off x="1992090" y="4141141"/>
              <a:ext cx="617220" cy="614429"/>
            </a:xfrm>
            <a:prstGeom prst="pie">
              <a:avLst>
                <a:gd name="adj1" fmla="val 16266591"/>
                <a:gd name="adj2" fmla="val 9122287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2FBD400B-D49C-A8D0-A2D9-077B152826ED}"/>
              </a:ext>
            </a:extLst>
          </p:cNvPr>
          <p:cNvSpPr txBox="1"/>
          <p:nvPr/>
        </p:nvSpPr>
        <p:spPr>
          <a:xfrm>
            <a:off x="7981950" y="2507098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Failed</a:t>
            </a:r>
            <a:endParaRPr lang="de-DE" dirty="0"/>
          </a:p>
          <a:p>
            <a:r>
              <a:rPr lang="de-DE" dirty="0"/>
              <a:t>Framework</a:t>
            </a:r>
          </a:p>
        </p:txBody>
      </p:sp>
      <p:grpSp>
        <p:nvGrpSpPr>
          <p:cNvPr id="1043" name="Group 1042">
            <a:extLst>
              <a:ext uri="{FF2B5EF4-FFF2-40B4-BE49-F238E27FC236}">
                <a16:creationId xmlns:a16="http://schemas.microsoft.com/office/drawing/2014/main" id="{9FBC9436-FBD0-AB78-0802-0F3610FBF7C7}"/>
              </a:ext>
            </a:extLst>
          </p:cNvPr>
          <p:cNvGrpSpPr/>
          <p:nvPr/>
        </p:nvGrpSpPr>
        <p:grpSpPr>
          <a:xfrm>
            <a:off x="6402570" y="621068"/>
            <a:ext cx="1080000" cy="1080000"/>
            <a:chOff x="6402570" y="1171574"/>
            <a:chExt cx="1080000" cy="108000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E2E2468-542F-7130-C75A-D3BF8838BF6A}"/>
                </a:ext>
              </a:extLst>
            </p:cNvPr>
            <p:cNvSpPr/>
            <p:nvPr/>
          </p:nvSpPr>
          <p:spPr>
            <a:xfrm>
              <a:off x="6402570" y="1171574"/>
              <a:ext cx="1080000" cy="1080000"/>
            </a:xfrm>
            <a:prstGeom prst="ellipse">
              <a:avLst/>
            </a:prstGeom>
            <a:solidFill>
              <a:srgbClr val="92D050"/>
            </a:solidFill>
            <a:ln w="127000">
              <a:solidFill>
                <a:srgbClr val="92D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5EEC347-606B-7628-478D-0E8C989ABD58}"/>
                </a:ext>
              </a:extLst>
            </p:cNvPr>
            <p:cNvSpPr/>
            <p:nvPr/>
          </p:nvSpPr>
          <p:spPr>
            <a:xfrm>
              <a:off x="6626340" y="1467734"/>
              <a:ext cx="678180" cy="487680"/>
            </a:xfrm>
            <a:custGeom>
              <a:avLst/>
              <a:gdLst>
                <a:gd name="connsiteX0" fmla="*/ 0 w 754380"/>
                <a:gd name="connsiteY0" fmla="*/ 175260 h 487680"/>
                <a:gd name="connsiteX1" fmla="*/ 327660 w 754380"/>
                <a:gd name="connsiteY1" fmla="*/ 487680 h 487680"/>
                <a:gd name="connsiteX2" fmla="*/ 754380 w 754380"/>
                <a:gd name="connsiteY2" fmla="*/ 0 h 487680"/>
                <a:gd name="connsiteX3" fmla="*/ 754380 w 754380"/>
                <a:gd name="connsiteY3" fmla="*/ 0 h 487680"/>
                <a:gd name="connsiteX0" fmla="*/ 0 w 678180"/>
                <a:gd name="connsiteY0" fmla="*/ 243840 h 487680"/>
                <a:gd name="connsiteX1" fmla="*/ 251460 w 678180"/>
                <a:gd name="connsiteY1" fmla="*/ 487680 h 487680"/>
                <a:gd name="connsiteX2" fmla="*/ 678180 w 678180"/>
                <a:gd name="connsiteY2" fmla="*/ 0 h 487680"/>
                <a:gd name="connsiteX3" fmla="*/ 678180 w 678180"/>
                <a:gd name="connsiteY3" fmla="*/ 0 h 487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78180" h="487680">
                  <a:moveTo>
                    <a:pt x="0" y="243840"/>
                  </a:moveTo>
                  <a:lnTo>
                    <a:pt x="251460" y="487680"/>
                  </a:lnTo>
                  <a:lnTo>
                    <a:pt x="678180" y="0"/>
                  </a:lnTo>
                  <a:lnTo>
                    <a:pt x="678180" y="0"/>
                  </a:lnTo>
                </a:path>
              </a:pathLst>
            </a:custGeom>
            <a:noFill/>
            <a:ln w="127000" cap="rnd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040" name="Group 1039">
            <a:extLst>
              <a:ext uri="{FF2B5EF4-FFF2-40B4-BE49-F238E27FC236}">
                <a16:creationId xmlns:a16="http://schemas.microsoft.com/office/drawing/2014/main" id="{1D4C5FBA-9EBF-7385-45BF-73707940486A}"/>
              </a:ext>
            </a:extLst>
          </p:cNvPr>
          <p:cNvGrpSpPr/>
          <p:nvPr/>
        </p:nvGrpSpPr>
        <p:grpSpPr>
          <a:xfrm>
            <a:off x="1768320" y="2453639"/>
            <a:ext cx="1080000" cy="1080000"/>
            <a:chOff x="1768320" y="2453639"/>
            <a:chExt cx="1080000" cy="1080000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9EF6325-6831-2C41-BD72-5A8F316CF4E9}"/>
                </a:ext>
              </a:extLst>
            </p:cNvPr>
            <p:cNvSpPr/>
            <p:nvPr/>
          </p:nvSpPr>
          <p:spPr>
            <a:xfrm>
              <a:off x="1768320" y="2453639"/>
              <a:ext cx="1080000" cy="1080000"/>
            </a:xfrm>
            <a:prstGeom prst="ellipse">
              <a:avLst/>
            </a:prstGeom>
            <a:solidFill>
              <a:schemeClr val="tx1">
                <a:lumMod val="95000"/>
                <a:lumOff val="5000"/>
                <a:alpha val="5000"/>
              </a:schemeClr>
            </a:solidFill>
            <a:ln w="127000"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BFE5E71F-6F23-7CE3-D68E-80DA07F90F4D}"/>
                </a:ext>
              </a:extLst>
            </p:cNvPr>
            <p:cNvSpPr/>
            <p:nvPr/>
          </p:nvSpPr>
          <p:spPr>
            <a:xfrm>
              <a:off x="2303625" y="2674620"/>
              <a:ext cx="236220" cy="556260"/>
            </a:xfrm>
            <a:custGeom>
              <a:avLst/>
              <a:gdLst>
                <a:gd name="connsiteX0" fmla="*/ 0 w 236220"/>
                <a:gd name="connsiteY0" fmla="*/ 0 h 556260"/>
                <a:gd name="connsiteX1" fmla="*/ 0 w 236220"/>
                <a:gd name="connsiteY1" fmla="*/ 342900 h 556260"/>
                <a:gd name="connsiteX2" fmla="*/ 236220 w 236220"/>
                <a:gd name="connsiteY2" fmla="*/ 556260 h 556260"/>
                <a:gd name="connsiteX3" fmla="*/ 236220 w 236220"/>
                <a:gd name="connsiteY3" fmla="*/ 556260 h 556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6220" h="556260">
                  <a:moveTo>
                    <a:pt x="0" y="0"/>
                  </a:moveTo>
                  <a:lnTo>
                    <a:pt x="0" y="342900"/>
                  </a:lnTo>
                  <a:lnTo>
                    <a:pt x="236220" y="556260"/>
                  </a:lnTo>
                  <a:lnTo>
                    <a:pt x="236220" y="556260"/>
                  </a:lnTo>
                </a:path>
              </a:pathLst>
            </a:custGeom>
            <a:noFill/>
            <a:ln w="127000" cap="rnd">
              <a:solidFill>
                <a:srgbClr val="FFC000"/>
              </a:solidFill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D8F7E9C6-3A58-2B45-602E-1F1F6D988E68}"/>
              </a:ext>
            </a:extLst>
          </p:cNvPr>
          <p:cNvSpPr txBox="1"/>
          <p:nvPr/>
        </p:nvSpPr>
        <p:spPr>
          <a:xfrm>
            <a:off x="7981950" y="4141141"/>
            <a:ext cx="30670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Cancelled</a:t>
            </a:r>
            <a:endParaRPr lang="de-DE" dirty="0"/>
          </a:p>
          <a:p>
            <a:r>
              <a:rPr lang="de-DE" dirty="0"/>
              <a:t>Framework/Django</a:t>
            </a:r>
          </a:p>
          <a:p>
            <a:endParaRPr lang="de-DE" dirty="0"/>
          </a:p>
        </p:txBody>
      </p:sp>
      <p:grpSp>
        <p:nvGrpSpPr>
          <p:cNvPr id="1045" name="Group 1044">
            <a:extLst>
              <a:ext uri="{FF2B5EF4-FFF2-40B4-BE49-F238E27FC236}">
                <a16:creationId xmlns:a16="http://schemas.microsoft.com/office/drawing/2014/main" id="{AABB70C8-4ECA-406A-68A7-792858E746C4}"/>
              </a:ext>
            </a:extLst>
          </p:cNvPr>
          <p:cNvGrpSpPr/>
          <p:nvPr/>
        </p:nvGrpSpPr>
        <p:grpSpPr>
          <a:xfrm>
            <a:off x="6438900" y="3789220"/>
            <a:ext cx="1080000" cy="1080000"/>
            <a:chOff x="6438900" y="4339726"/>
            <a:chExt cx="1080000" cy="1080000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2715FA88-7607-BDE4-06D7-EFEEC16A7684}"/>
                </a:ext>
              </a:extLst>
            </p:cNvPr>
            <p:cNvSpPr/>
            <p:nvPr/>
          </p:nvSpPr>
          <p:spPr>
            <a:xfrm>
              <a:off x="6438900" y="4339726"/>
              <a:ext cx="1080000" cy="1080000"/>
            </a:xfrm>
            <a:prstGeom prst="ellipse">
              <a:avLst/>
            </a:prstGeom>
            <a:solidFill>
              <a:schemeClr val="tx1">
                <a:lumMod val="95000"/>
                <a:lumOff val="5000"/>
                <a:alpha val="5000"/>
              </a:schemeClr>
            </a:solidFill>
            <a:ln w="1270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31AB9168-7627-61FA-4928-C1DC22E3A10D}"/>
                </a:ext>
              </a:extLst>
            </p:cNvPr>
            <p:cNvCxnSpPr/>
            <p:nvPr/>
          </p:nvCxnSpPr>
          <p:spPr>
            <a:xfrm>
              <a:off x="6774180" y="4670493"/>
              <a:ext cx="403860" cy="412047"/>
            </a:xfrm>
            <a:prstGeom prst="line">
              <a:avLst/>
            </a:prstGeom>
            <a:ln w="127000" cap="rnd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1A630AB-5F11-321E-A3B3-257B939D0CD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74180" y="4670493"/>
              <a:ext cx="403860" cy="412047"/>
            </a:xfrm>
            <a:prstGeom prst="line">
              <a:avLst/>
            </a:prstGeom>
            <a:ln w="127000" cap="rnd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4" name="Group 1043">
            <a:extLst>
              <a:ext uri="{FF2B5EF4-FFF2-40B4-BE49-F238E27FC236}">
                <a16:creationId xmlns:a16="http://schemas.microsoft.com/office/drawing/2014/main" id="{0AEED8BA-A1AB-94A2-AC95-ECEDD638F672}"/>
              </a:ext>
            </a:extLst>
          </p:cNvPr>
          <p:cNvGrpSpPr/>
          <p:nvPr/>
        </p:nvGrpSpPr>
        <p:grpSpPr>
          <a:xfrm>
            <a:off x="6438900" y="2205144"/>
            <a:ext cx="1080000" cy="1080000"/>
            <a:chOff x="6438900" y="2755650"/>
            <a:chExt cx="1080000" cy="1080000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CE2FF7D-93F3-D9FE-D45A-1958851375F5}"/>
                </a:ext>
              </a:extLst>
            </p:cNvPr>
            <p:cNvSpPr/>
            <p:nvPr/>
          </p:nvSpPr>
          <p:spPr>
            <a:xfrm>
              <a:off x="6438900" y="2755650"/>
              <a:ext cx="1080000" cy="1080000"/>
            </a:xfrm>
            <a:prstGeom prst="ellipse">
              <a:avLst/>
            </a:prstGeom>
            <a:solidFill>
              <a:srgbClr val="C00000"/>
            </a:solidFill>
            <a:ln w="1270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024" name="Straight Connector 1023">
              <a:extLst>
                <a:ext uri="{FF2B5EF4-FFF2-40B4-BE49-F238E27FC236}">
                  <a16:creationId xmlns:a16="http://schemas.microsoft.com/office/drawing/2014/main" id="{34CCFA99-4713-22CC-0A41-6067B8CCFFF4}"/>
                </a:ext>
              </a:extLst>
            </p:cNvPr>
            <p:cNvCxnSpPr>
              <a:cxnSpLocks/>
            </p:cNvCxnSpPr>
            <p:nvPr/>
          </p:nvCxnSpPr>
          <p:spPr>
            <a:xfrm>
              <a:off x="6774180" y="3086417"/>
              <a:ext cx="403860" cy="412047"/>
            </a:xfrm>
            <a:prstGeom prst="line">
              <a:avLst/>
            </a:prstGeom>
            <a:ln w="1270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5" name="Straight Connector 1024">
              <a:extLst>
                <a:ext uri="{FF2B5EF4-FFF2-40B4-BE49-F238E27FC236}">
                  <a16:creationId xmlns:a16="http://schemas.microsoft.com/office/drawing/2014/main" id="{5B176A75-0F5A-0216-2FE8-0F880EC2869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74180" y="3086417"/>
              <a:ext cx="403860" cy="412047"/>
            </a:xfrm>
            <a:prstGeom prst="line">
              <a:avLst/>
            </a:prstGeom>
            <a:ln w="1270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9" name="TextBox 1028">
            <a:extLst>
              <a:ext uri="{FF2B5EF4-FFF2-40B4-BE49-F238E27FC236}">
                <a16:creationId xmlns:a16="http://schemas.microsoft.com/office/drawing/2014/main" id="{AD2C510C-9D05-6165-A21E-BBA4337D3F06}"/>
              </a:ext>
            </a:extLst>
          </p:cNvPr>
          <p:cNvSpPr txBox="1"/>
          <p:nvPr/>
        </p:nvSpPr>
        <p:spPr>
          <a:xfrm>
            <a:off x="7991475" y="976402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Completed</a:t>
            </a:r>
            <a:endParaRPr lang="de-DE" dirty="0"/>
          </a:p>
          <a:p>
            <a:r>
              <a:rPr lang="de-DE" dirty="0"/>
              <a:t>Framework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7AE3ABF-DB43-1C35-394B-022188469D1C}"/>
              </a:ext>
            </a:extLst>
          </p:cNvPr>
          <p:cNvGrpSpPr/>
          <p:nvPr/>
        </p:nvGrpSpPr>
        <p:grpSpPr>
          <a:xfrm>
            <a:off x="1768320" y="968827"/>
            <a:ext cx="1080000" cy="1107996"/>
            <a:chOff x="1768320" y="968827"/>
            <a:chExt cx="1080000" cy="1107996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DD8E8B72-EF91-F138-B0C8-6CB2988542E7}"/>
                </a:ext>
              </a:extLst>
            </p:cNvPr>
            <p:cNvSpPr/>
            <p:nvPr/>
          </p:nvSpPr>
          <p:spPr>
            <a:xfrm>
              <a:off x="1768320" y="996314"/>
              <a:ext cx="1080000" cy="1080000"/>
            </a:xfrm>
            <a:prstGeom prst="ellipse">
              <a:avLst/>
            </a:prstGeom>
            <a:solidFill>
              <a:schemeClr val="tx1">
                <a:lumMod val="95000"/>
                <a:lumOff val="5000"/>
                <a:alpha val="5000"/>
              </a:schemeClr>
            </a:solidFill>
            <a:ln w="1270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30" name="TextBox 1029">
              <a:extLst>
                <a:ext uri="{FF2B5EF4-FFF2-40B4-BE49-F238E27FC236}">
                  <a16:creationId xmlns:a16="http://schemas.microsoft.com/office/drawing/2014/main" id="{794C7E27-A0D4-261C-E621-D2F0A6492047}"/>
                </a:ext>
              </a:extLst>
            </p:cNvPr>
            <p:cNvSpPr txBox="1"/>
            <p:nvPr/>
          </p:nvSpPr>
          <p:spPr>
            <a:xfrm>
              <a:off x="2125369" y="968827"/>
              <a:ext cx="376400" cy="110799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e-DE" sz="7200" dirty="0">
                  <a:solidFill>
                    <a:schemeClr val="bg1">
                      <a:lumMod val="65000"/>
                    </a:schemeClr>
                  </a:solidFill>
                  <a:latin typeface="Aptos Black" panose="020F0502020204030204" pitchFamily="34" charset="0"/>
                  <a:ea typeface="ADLaM Display" panose="020F0502020204030204" pitchFamily="2" charset="0"/>
                  <a:cs typeface="ADLaM Display" panose="020F0502020204030204" pitchFamily="2" charset="0"/>
                </a:rPr>
                <a:t>?</a:t>
              </a:r>
            </a:p>
          </p:txBody>
        </p:sp>
      </p:grpSp>
      <p:grpSp>
        <p:nvGrpSpPr>
          <p:cNvPr id="1042" name="Group 1041">
            <a:extLst>
              <a:ext uri="{FF2B5EF4-FFF2-40B4-BE49-F238E27FC236}">
                <a16:creationId xmlns:a16="http://schemas.microsoft.com/office/drawing/2014/main" id="{950BFD27-839C-F66A-B47E-FF881721303E}"/>
              </a:ext>
            </a:extLst>
          </p:cNvPr>
          <p:cNvGrpSpPr/>
          <p:nvPr/>
        </p:nvGrpSpPr>
        <p:grpSpPr>
          <a:xfrm>
            <a:off x="1854390" y="5245153"/>
            <a:ext cx="1103482" cy="1080000"/>
            <a:chOff x="1854390" y="5245153"/>
            <a:chExt cx="1103482" cy="1080000"/>
          </a:xfrm>
        </p:grpSpPr>
        <p:sp>
          <p:nvSpPr>
            <p:cNvPr id="1031" name="Oval 1030">
              <a:extLst>
                <a:ext uri="{FF2B5EF4-FFF2-40B4-BE49-F238E27FC236}">
                  <a16:creationId xmlns:a16="http://schemas.microsoft.com/office/drawing/2014/main" id="{069E8273-1CCB-10DF-528D-E3F775166D12}"/>
                </a:ext>
              </a:extLst>
            </p:cNvPr>
            <p:cNvSpPr/>
            <p:nvPr/>
          </p:nvSpPr>
          <p:spPr>
            <a:xfrm>
              <a:off x="1854390" y="5245153"/>
              <a:ext cx="1080000" cy="1080000"/>
            </a:xfrm>
            <a:prstGeom prst="ellipse">
              <a:avLst/>
            </a:prstGeom>
            <a:solidFill>
              <a:schemeClr val="tx1">
                <a:lumMod val="95000"/>
                <a:lumOff val="5000"/>
                <a:alpha val="5000"/>
              </a:schemeClr>
            </a:solidFill>
            <a:ln w="1270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34" name="TextBox 1033">
              <a:extLst>
                <a:ext uri="{FF2B5EF4-FFF2-40B4-BE49-F238E27FC236}">
                  <a16:creationId xmlns:a16="http://schemas.microsoft.com/office/drawing/2014/main" id="{131B9398-8925-57C2-578F-C7471654732F}"/>
                </a:ext>
              </a:extLst>
            </p:cNvPr>
            <p:cNvSpPr txBox="1"/>
            <p:nvPr/>
          </p:nvSpPr>
          <p:spPr>
            <a:xfrm rot="20150921">
              <a:off x="2023916" y="5333169"/>
              <a:ext cx="568695" cy="46166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de-DE" sz="3000" dirty="0">
                  <a:solidFill>
                    <a:schemeClr val="bg1">
                      <a:lumMod val="65000"/>
                    </a:schemeClr>
                  </a:solidFill>
                  <a:latin typeface="Aptos Black" panose="020F0502020204030204" pitchFamily="34" charset="0"/>
                  <a:ea typeface="ADLaM Display" panose="020F0502020204030204" pitchFamily="2" charset="0"/>
                  <a:cs typeface="ADLaM Display" panose="020F0502020204030204" pitchFamily="2" charset="0"/>
                </a:rPr>
                <a:t>Z</a:t>
              </a:r>
            </a:p>
          </p:txBody>
        </p:sp>
        <p:sp>
          <p:nvSpPr>
            <p:cNvPr id="1035" name="TextBox 1034">
              <a:extLst>
                <a:ext uri="{FF2B5EF4-FFF2-40B4-BE49-F238E27FC236}">
                  <a16:creationId xmlns:a16="http://schemas.microsoft.com/office/drawing/2014/main" id="{D4A9FC87-8182-2D74-D0B6-22E0C316F1CA}"/>
                </a:ext>
              </a:extLst>
            </p:cNvPr>
            <p:cNvSpPr txBox="1"/>
            <p:nvPr/>
          </p:nvSpPr>
          <p:spPr>
            <a:xfrm rot="21045459">
              <a:off x="2187409" y="5278709"/>
              <a:ext cx="56869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000" dirty="0">
                  <a:solidFill>
                    <a:schemeClr val="bg1">
                      <a:lumMod val="65000"/>
                    </a:schemeClr>
                  </a:solidFill>
                  <a:latin typeface="Aptos Black" panose="020F0502020204030204" pitchFamily="34" charset="0"/>
                  <a:ea typeface="ADLaM Display" panose="020F0502020204030204" pitchFamily="2" charset="0"/>
                  <a:cs typeface="ADLaM Display" panose="020F0502020204030204" pitchFamily="2" charset="0"/>
                </a:rPr>
                <a:t>Z</a:t>
              </a:r>
            </a:p>
          </p:txBody>
        </p:sp>
        <p:sp>
          <p:nvSpPr>
            <p:cNvPr id="1036" name="TextBox 1035">
              <a:extLst>
                <a:ext uri="{FF2B5EF4-FFF2-40B4-BE49-F238E27FC236}">
                  <a16:creationId xmlns:a16="http://schemas.microsoft.com/office/drawing/2014/main" id="{62D96257-2AFE-D9DE-C82D-5E964A220E83}"/>
                </a:ext>
              </a:extLst>
            </p:cNvPr>
            <p:cNvSpPr txBox="1"/>
            <p:nvPr/>
          </p:nvSpPr>
          <p:spPr>
            <a:xfrm rot="552602">
              <a:off x="2389177" y="5398324"/>
              <a:ext cx="56869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dirty="0">
                  <a:solidFill>
                    <a:schemeClr val="bg1">
                      <a:lumMod val="65000"/>
                    </a:schemeClr>
                  </a:solidFill>
                  <a:latin typeface="Aptos Black" panose="020F0502020204030204" pitchFamily="34" charset="0"/>
                  <a:ea typeface="ADLaM Display" panose="020F0502020204030204" pitchFamily="2" charset="0"/>
                  <a:cs typeface="ADLaM Display" panose="020F0502020204030204" pitchFamily="2" charset="0"/>
                </a:rPr>
                <a:t>Z</a:t>
              </a:r>
            </a:p>
          </p:txBody>
        </p:sp>
        <p:sp>
          <p:nvSpPr>
            <p:cNvPr id="1037" name="Moon 1036">
              <a:extLst>
                <a:ext uri="{FF2B5EF4-FFF2-40B4-BE49-F238E27FC236}">
                  <a16:creationId xmlns:a16="http://schemas.microsoft.com/office/drawing/2014/main" id="{24E90209-5745-91BC-A885-EBE4C745DBAA}"/>
                </a:ext>
              </a:extLst>
            </p:cNvPr>
            <p:cNvSpPr/>
            <p:nvPr/>
          </p:nvSpPr>
          <p:spPr>
            <a:xfrm rot="18084124">
              <a:off x="2120540" y="5682890"/>
              <a:ext cx="257244" cy="698813"/>
            </a:xfrm>
            <a:prstGeom prst="moon">
              <a:avLst>
                <a:gd name="adj" fmla="val 48698"/>
              </a:avLst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038" name="TextBox 1037">
            <a:extLst>
              <a:ext uri="{FF2B5EF4-FFF2-40B4-BE49-F238E27FC236}">
                <a16:creationId xmlns:a16="http://schemas.microsoft.com/office/drawing/2014/main" id="{4B3F04DE-95FB-1B16-3B81-8DA66743F8EB}"/>
              </a:ext>
            </a:extLst>
          </p:cNvPr>
          <p:cNvSpPr txBox="1"/>
          <p:nvPr/>
        </p:nvSpPr>
        <p:spPr>
          <a:xfrm>
            <a:off x="3490170" y="5445353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Waiting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6EFB7E0-5E25-55FE-C82C-5149D30CC832}"/>
              </a:ext>
            </a:extLst>
          </p:cNvPr>
          <p:cNvGrpSpPr/>
          <p:nvPr/>
        </p:nvGrpSpPr>
        <p:grpSpPr>
          <a:xfrm>
            <a:off x="6508762" y="5246420"/>
            <a:ext cx="1080000" cy="1107996"/>
            <a:chOff x="1768320" y="968827"/>
            <a:chExt cx="1080000" cy="1107996"/>
          </a:xfrm>
          <a:solidFill>
            <a:srgbClr val="FFC000">
              <a:alpha val="18000"/>
            </a:srgbClr>
          </a:solidFill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90CE697A-CA62-FE8F-E001-26D6AEE86E61}"/>
                </a:ext>
              </a:extLst>
            </p:cNvPr>
            <p:cNvSpPr/>
            <p:nvPr/>
          </p:nvSpPr>
          <p:spPr>
            <a:xfrm>
              <a:off x="1768320" y="996314"/>
              <a:ext cx="1080000" cy="1080000"/>
            </a:xfrm>
            <a:prstGeom prst="ellipse">
              <a:avLst/>
            </a:prstGeom>
            <a:grpFill/>
            <a:ln w="127000"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EEC20F9-B3D4-31C4-A7A9-7278CE0F5A36}"/>
                </a:ext>
              </a:extLst>
            </p:cNvPr>
            <p:cNvSpPr txBox="1"/>
            <p:nvPr/>
          </p:nvSpPr>
          <p:spPr>
            <a:xfrm>
              <a:off x="2125369" y="968827"/>
              <a:ext cx="376400" cy="110799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e-DE" sz="7200" dirty="0">
                  <a:solidFill>
                    <a:srgbClr val="FFC000"/>
                  </a:solidFill>
                  <a:latin typeface="Aptos Black" panose="020F0502020204030204" pitchFamily="34" charset="0"/>
                  <a:ea typeface="ADLaM Display" panose="020F0502020204030204" pitchFamily="2" charset="0"/>
                  <a:cs typeface="ADLaM Display" panose="020F0502020204030204" pitchFamily="2" charset="0"/>
                </a:rPr>
                <a:t>!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A217C24A-5DA5-F203-7712-1D7A6A8D0528}"/>
              </a:ext>
            </a:extLst>
          </p:cNvPr>
          <p:cNvSpPr txBox="1"/>
          <p:nvPr/>
        </p:nvSpPr>
        <p:spPr>
          <a:xfrm>
            <a:off x="7981950" y="5564001"/>
            <a:ext cx="3067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Caution</a:t>
            </a:r>
            <a:endParaRPr lang="de-DE" dirty="0"/>
          </a:p>
          <a:p>
            <a:r>
              <a:rPr lang="de-DE" dirty="0"/>
              <a:t>Django</a:t>
            </a:r>
          </a:p>
        </p:txBody>
      </p:sp>
    </p:spTree>
    <p:extLst>
      <p:ext uri="{BB962C8B-B14F-4D97-AF65-F5344CB8AC3E}">
        <p14:creationId xmlns:p14="http://schemas.microsoft.com/office/powerpoint/2010/main" val="697970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C9096FD-05DC-69E4-1797-A2E522889256}"/>
              </a:ext>
            </a:extLst>
          </p:cNvPr>
          <p:cNvSpPr txBox="1"/>
          <p:nvPr/>
        </p:nvSpPr>
        <p:spPr>
          <a:xfrm>
            <a:off x="571500" y="95250"/>
            <a:ext cx="44386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/>
              <a:t>STAGE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AE60F0F-2521-9FEA-7C97-975939426B7B}"/>
              </a:ext>
            </a:extLst>
          </p:cNvPr>
          <p:cNvGrpSpPr/>
          <p:nvPr/>
        </p:nvGrpSpPr>
        <p:grpSpPr>
          <a:xfrm>
            <a:off x="468495" y="611543"/>
            <a:ext cx="1080000" cy="1080000"/>
            <a:chOff x="6402570" y="1171574"/>
            <a:chExt cx="1080000" cy="1080000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8C07F1B-CCDF-8B17-268F-84EAD50181AB}"/>
                </a:ext>
              </a:extLst>
            </p:cNvPr>
            <p:cNvSpPr/>
            <p:nvPr/>
          </p:nvSpPr>
          <p:spPr>
            <a:xfrm>
              <a:off x="6402570" y="1171574"/>
              <a:ext cx="1080000" cy="1080000"/>
            </a:xfrm>
            <a:prstGeom prst="ellipse">
              <a:avLst/>
            </a:prstGeom>
            <a:solidFill>
              <a:srgbClr val="92D050"/>
            </a:solidFill>
            <a:ln w="127000">
              <a:solidFill>
                <a:srgbClr val="92D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C8D2215B-FEC5-00C4-C733-F34C0FF49330}"/>
                </a:ext>
              </a:extLst>
            </p:cNvPr>
            <p:cNvSpPr/>
            <p:nvPr/>
          </p:nvSpPr>
          <p:spPr>
            <a:xfrm>
              <a:off x="6626340" y="1467734"/>
              <a:ext cx="678180" cy="487680"/>
            </a:xfrm>
            <a:custGeom>
              <a:avLst/>
              <a:gdLst>
                <a:gd name="connsiteX0" fmla="*/ 0 w 754380"/>
                <a:gd name="connsiteY0" fmla="*/ 175260 h 487680"/>
                <a:gd name="connsiteX1" fmla="*/ 327660 w 754380"/>
                <a:gd name="connsiteY1" fmla="*/ 487680 h 487680"/>
                <a:gd name="connsiteX2" fmla="*/ 754380 w 754380"/>
                <a:gd name="connsiteY2" fmla="*/ 0 h 487680"/>
                <a:gd name="connsiteX3" fmla="*/ 754380 w 754380"/>
                <a:gd name="connsiteY3" fmla="*/ 0 h 487680"/>
                <a:gd name="connsiteX0" fmla="*/ 0 w 678180"/>
                <a:gd name="connsiteY0" fmla="*/ 243840 h 487680"/>
                <a:gd name="connsiteX1" fmla="*/ 251460 w 678180"/>
                <a:gd name="connsiteY1" fmla="*/ 487680 h 487680"/>
                <a:gd name="connsiteX2" fmla="*/ 678180 w 678180"/>
                <a:gd name="connsiteY2" fmla="*/ 0 h 487680"/>
                <a:gd name="connsiteX3" fmla="*/ 678180 w 678180"/>
                <a:gd name="connsiteY3" fmla="*/ 0 h 487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78180" h="487680">
                  <a:moveTo>
                    <a:pt x="0" y="243840"/>
                  </a:moveTo>
                  <a:lnTo>
                    <a:pt x="251460" y="487680"/>
                  </a:lnTo>
                  <a:lnTo>
                    <a:pt x="678180" y="0"/>
                  </a:lnTo>
                  <a:lnTo>
                    <a:pt x="678180" y="0"/>
                  </a:lnTo>
                </a:path>
              </a:pathLst>
            </a:custGeom>
            <a:noFill/>
            <a:ln w="127000" cap="rnd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45CE8CDB-B8A7-F1F5-DE32-639D895629C4}"/>
              </a:ext>
            </a:extLst>
          </p:cNvPr>
          <p:cNvGrpSpPr/>
          <p:nvPr/>
        </p:nvGrpSpPr>
        <p:grpSpPr>
          <a:xfrm>
            <a:off x="468495" y="1987703"/>
            <a:ext cx="1080000" cy="1107996"/>
            <a:chOff x="1768320" y="968827"/>
            <a:chExt cx="1080000" cy="1107996"/>
          </a:xfrm>
          <a:solidFill>
            <a:srgbClr val="FFC000">
              <a:alpha val="18000"/>
            </a:srgbClr>
          </a:solidFill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76ADCECD-3D5C-1FA0-3DF4-35F01F0CD5E6}"/>
                </a:ext>
              </a:extLst>
            </p:cNvPr>
            <p:cNvSpPr/>
            <p:nvPr/>
          </p:nvSpPr>
          <p:spPr>
            <a:xfrm>
              <a:off x="1768320" y="996314"/>
              <a:ext cx="1080000" cy="1080000"/>
            </a:xfrm>
            <a:prstGeom prst="ellipse">
              <a:avLst/>
            </a:prstGeom>
            <a:grpFill/>
            <a:ln w="127000"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B89343C-5F97-263A-FF3C-0A5F4308A4C4}"/>
                </a:ext>
              </a:extLst>
            </p:cNvPr>
            <p:cNvSpPr txBox="1"/>
            <p:nvPr/>
          </p:nvSpPr>
          <p:spPr>
            <a:xfrm>
              <a:off x="2125369" y="968827"/>
              <a:ext cx="376400" cy="110799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e-DE" sz="7200" dirty="0">
                  <a:solidFill>
                    <a:srgbClr val="FFC000"/>
                  </a:solidFill>
                  <a:latin typeface="Aptos Black" panose="020F0502020204030204" pitchFamily="34" charset="0"/>
                  <a:ea typeface="ADLaM Display" panose="020F0502020204030204" pitchFamily="2" charset="0"/>
                  <a:cs typeface="ADLaM Display" panose="020F0502020204030204" pitchFamily="2" charset="0"/>
                </a:rPr>
                <a:t>!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457D3D96-97C6-61D8-D14B-BEBC58232A89}"/>
              </a:ext>
            </a:extLst>
          </p:cNvPr>
          <p:cNvSpPr txBox="1"/>
          <p:nvPr/>
        </p:nvSpPr>
        <p:spPr>
          <a:xfrm>
            <a:off x="2095500" y="907703"/>
            <a:ext cx="3448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All </a:t>
            </a:r>
            <a:r>
              <a:rPr lang="de-DE" dirty="0" err="1"/>
              <a:t>objects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status</a:t>
            </a:r>
            <a:r>
              <a:rPr lang="de-DE" dirty="0"/>
              <a:t> </a:t>
            </a:r>
            <a:r>
              <a:rPr lang="de-DE" dirty="0" err="1"/>
              <a:t>completed</a:t>
            </a:r>
            <a:endParaRPr lang="de-DE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7DB0605-A763-1159-4F31-3075C2D85756}"/>
              </a:ext>
            </a:extLst>
          </p:cNvPr>
          <p:cNvSpPr txBox="1"/>
          <p:nvPr/>
        </p:nvSpPr>
        <p:spPr>
          <a:xfrm>
            <a:off x="2095500" y="2232024"/>
            <a:ext cx="3448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Some</a:t>
            </a:r>
            <a:r>
              <a:rPr lang="de-DE" dirty="0"/>
              <a:t> of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objects</a:t>
            </a:r>
            <a:r>
              <a:rPr lang="de-DE" dirty="0"/>
              <a:t> </a:t>
            </a:r>
            <a:r>
              <a:rPr lang="de-DE" dirty="0" err="1"/>
              <a:t>completed</a:t>
            </a:r>
            <a:r>
              <a:rPr lang="de-DE" dirty="0"/>
              <a:t> and </a:t>
            </a:r>
            <a:r>
              <a:rPr lang="de-DE" dirty="0" err="1"/>
              <a:t>rest</a:t>
            </a:r>
            <a:r>
              <a:rPr lang="de-DE" dirty="0"/>
              <a:t> </a:t>
            </a:r>
            <a:r>
              <a:rPr lang="de-DE" dirty="0" err="1"/>
              <a:t>failed</a:t>
            </a:r>
            <a:r>
              <a:rPr lang="de-DE" dirty="0"/>
              <a:t>,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cancelled</a:t>
            </a:r>
            <a:endParaRPr lang="de-DE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9AD095E-1277-DA02-DC6E-A480538EC4C1}"/>
              </a:ext>
            </a:extLst>
          </p:cNvPr>
          <p:cNvGrpSpPr/>
          <p:nvPr/>
        </p:nvGrpSpPr>
        <p:grpSpPr>
          <a:xfrm>
            <a:off x="491355" y="3548169"/>
            <a:ext cx="1080000" cy="1080000"/>
            <a:chOff x="6438900" y="2755650"/>
            <a:chExt cx="1080000" cy="1080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236440A5-A44E-E563-DDF3-D795A9F4354E}"/>
                </a:ext>
              </a:extLst>
            </p:cNvPr>
            <p:cNvSpPr/>
            <p:nvPr/>
          </p:nvSpPr>
          <p:spPr>
            <a:xfrm>
              <a:off x="6438900" y="2755650"/>
              <a:ext cx="1080000" cy="1080000"/>
            </a:xfrm>
            <a:prstGeom prst="ellipse">
              <a:avLst/>
            </a:prstGeom>
            <a:solidFill>
              <a:srgbClr val="C00000"/>
            </a:solidFill>
            <a:ln w="1270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6D0A726-6EB7-A0E3-B7F7-56C6C2D934DC}"/>
                </a:ext>
              </a:extLst>
            </p:cNvPr>
            <p:cNvCxnSpPr>
              <a:cxnSpLocks/>
            </p:cNvCxnSpPr>
            <p:nvPr/>
          </p:nvCxnSpPr>
          <p:spPr>
            <a:xfrm>
              <a:off x="6774180" y="3086417"/>
              <a:ext cx="403860" cy="412047"/>
            </a:xfrm>
            <a:prstGeom prst="line">
              <a:avLst/>
            </a:prstGeom>
            <a:ln w="1270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AAA4FA8-6010-6CCA-DEC8-FBFB0EE898E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74180" y="3086417"/>
              <a:ext cx="403860" cy="412047"/>
            </a:xfrm>
            <a:prstGeom prst="line">
              <a:avLst/>
            </a:prstGeom>
            <a:ln w="1270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4886D102-49EC-4563-0CA8-9B7670E6F837}"/>
              </a:ext>
            </a:extLst>
          </p:cNvPr>
          <p:cNvSpPr txBox="1"/>
          <p:nvPr/>
        </p:nvSpPr>
        <p:spPr>
          <a:xfrm>
            <a:off x="2143125" y="3794980"/>
            <a:ext cx="3448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All of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objects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status</a:t>
            </a:r>
            <a:r>
              <a:rPr lang="de-DE" dirty="0"/>
              <a:t> </a:t>
            </a:r>
            <a:r>
              <a:rPr lang="de-DE" dirty="0" err="1"/>
              <a:t>failed</a:t>
            </a:r>
            <a:endParaRPr lang="de-DE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AF22DD5-3C6B-2197-FEBC-68775E943811}"/>
              </a:ext>
            </a:extLst>
          </p:cNvPr>
          <p:cNvSpPr txBox="1"/>
          <p:nvPr/>
        </p:nvSpPr>
        <p:spPr>
          <a:xfrm>
            <a:off x="2183130" y="5346389"/>
            <a:ext cx="1828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Ongoing</a:t>
            </a:r>
            <a:r>
              <a:rPr lang="de-DE" dirty="0"/>
              <a:t> </a:t>
            </a:r>
            <a:r>
              <a:rPr lang="de-DE" dirty="0" err="1"/>
              <a:t>tasks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framework</a:t>
            </a:r>
            <a:endParaRPr lang="de-DE" dirty="0"/>
          </a:p>
          <a:p>
            <a:endParaRPr lang="de-DE" dirty="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1BA61D29-65E2-A960-B5A5-ADFCBA940B23}"/>
              </a:ext>
            </a:extLst>
          </p:cNvPr>
          <p:cNvGrpSpPr/>
          <p:nvPr/>
        </p:nvGrpSpPr>
        <p:grpSpPr>
          <a:xfrm>
            <a:off x="571500" y="5108264"/>
            <a:ext cx="1080000" cy="1080000"/>
            <a:chOff x="1771995" y="3910964"/>
            <a:chExt cx="1080000" cy="1080000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802D6800-927A-75D1-D2AB-0AC98066A7A6}"/>
                </a:ext>
              </a:extLst>
            </p:cNvPr>
            <p:cNvSpPr/>
            <p:nvPr/>
          </p:nvSpPr>
          <p:spPr>
            <a:xfrm>
              <a:off x="1771995" y="3910964"/>
              <a:ext cx="1080000" cy="1080000"/>
            </a:xfrm>
            <a:prstGeom prst="ellipse">
              <a:avLst/>
            </a:prstGeom>
            <a:solidFill>
              <a:schemeClr val="tx1">
                <a:lumMod val="95000"/>
                <a:lumOff val="5000"/>
                <a:alpha val="5000"/>
              </a:schemeClr>
            </a:solidFill>
            <a:ln w="127000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" name="Partial Circle 29">
              <a:extLst>
                <a:ext uri="{FF2B5EF4-FFF2-40B4-BE49-F238E27FC236}">
                  <a16:creationId xmlns:a16="http://schemas.microsoft.com/office/drawing/2014/main" id="{97FC3362-E1B1-A607-AC9C-25971B9F30E3}"/>
                </a:ext>
              </a:extLst>
            </p:cNvPr>
            <p:cNvSpPr/>
            <p:nvPr/>
          </p:nvSpPr>
          <p:spPr>
            <a:xfrm>
              <a:off x="1992090" y="4141141"/>
              <a:ext cx="617220" cy="614429"/>
            </a:xfrm>
            <a:prstGeom prst="pie">
              <a:avLst>
                <a:gd name="adj1" fmla="val 16266591"/>
                <a:gd name="adj2" fmla="val 9122287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67002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C9096FD-05DC-69E4-1797-A2E522889256}"/>
              </a:ext>
            </a:extLst>
          </p:cNvPr>
          <p:cNvSpPr txBox="1"/>
          <p:nvPr/>
        </p:nvSpPr>
        <p:spPr>
          <a:xfrm>
            <a:off x="468495" y="88323"/>
            <a:ext cx="44386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/>
              <a:t>TEMPLATE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AE60F0F-2521-9FEA-7C97-975939426B7B}"/>
              </a:ext>
            </a:extLst>
          </p:cNvPr>
          <p:cNvGrpSpPr/>
          <p:nvPr/>
        </p:nvGrpSpPr>
        <p:grpSpPr>
          <a:xfrm>
            <a:off x="468495" y="611543"/>
            <a:ext cx="1080000" cy="1080000"/>
            <a:chOff x="6402570" y="1171574"/>
            <a:chExt cx="1080000" cy="1080000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8C07F1B-CCDF-8B17-268F-84EAD50181AB}"/>
                </a:ext>
              </a:extLst>
            </p:cNvPr>
            <p:cNvSpPr/>
            <p:nvPr/>
          </p:nvSpPr>
          <p:spPr>
            <a:xfrm>
              <a:off x="6402570" y="1171574"/>
              <a:ext cx="1080000" cy="1080000"/>
            </a:xfrm>
            <a:prstGeom prst="ellipse">
              <a:avLst/>
            </a:prstGeom>
            <a:solidFill>
              <a:srgbClr val="92D050"/>
            </a:solidFill>
            <a:ln w="127000">
              <a:solidFill>
                <a:srgbClr val="92D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C8D2215B-FEC5-00C4-C733-F34C0FF49330}"/>
                </a:ext>
              </a:extLst>
            </p:cNvPr>
            <p:cNvSpPr/>
            <p:nvPr/>
          </p:nvSpPr>
          <p:spPr>
            <a:xfrm>
              <a:off x="6626340" y="1467734"/>
              <a:ext cx="678180" cy="487680"/>
            </a:xfrm>
            <a:custGeom>
              <a:avLst/>
              <a:gdLst>
                <a:gd name="connsiteX0" fmla="*/ 0 w 754380"/>
                <a:gd name="connsiteY0" fmla="*/ 175260 h 487680"/>
                <a:gd name="connsiteX1" fmla="*/ 327660 w 754380"/>
                <a:gd name="connsiteY1" fmla="*/ 487680 h 487680"/>
                <a:gd name="connsiteX2" fmla="*/ 754380 w 754380"/>
                <a:gd name="connsiteY2" fmla="*/ 0 h 487680"/>
                <a:gd name="connsiteX3" fmla="*/ 754380 w 754380"/>
                <a:gd name="connsiteY3" fmla="*/ 0 h 487680"/>
                <a:gd name="connsiteX0" fmla="*/ 0 w 678180"/>
                <a:gd name="connsiteY0" fmla="*/ 243840 h 487680"/>
                <a:gd name="connsiteX1" fmla="*/ 251460 w 678180"/>
                <a:gd name="connsiteY1" fmla="*/ 487680 h 487680"/>
                <a:gd name="connsiteX2" fmla="*/ 678180 w 678180"/>
                <a:gd name="connsiteY2" fmla="*/ 0 h 487680"/>
                <a:gd name="connsiteX3" fmla="*/ 678180 w 678180"/>
                <a:gd name="connsiteY3" fmla="*/ 0 h 487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78180" h="487680">
                  <a:moveTo>
                    <a:pt x="0" y="243840"/>
                  </a:moveTo>
                  <a:lnTo>
                    <a:pt x="251460" y="487680"/>
                  </a:lnTo>
                  <a:lnTo>
                    <a:pt x="678180" y="0"/>
                  </a:lnTo>
                  <a:lnTo>
                    <a:pt x="678180" y="0"/>
                  </a:lnTo>
                </a:path>
              </a:pathLst>
            </a:custGeom>
            <a:noFill/>
            <a:ln w="127000" cap="rnd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45CE8CDB-B8A7-F1F5-DE32-639D895629C4}"/>
              </a:ext>
            </a:extLst>
          </p:cNvPr>
          <p:cNvGrpSpPr/>
          <p:nvPr/>
        </p:nvGrpSpPr>
        <p:grpSpPr>
          <a:xfrm>
            <a:off x="468495" y="3402914"/>
            <a:ext cx="1080000" cy="1107996"/>
            <a:chOff x="1768320" y="968827"/>
            <a:chExt cx="1080000" cy="1107996"/>
          </a:xfrm>
          <a:solidFill>
            <a:srgbClr val="FFC000">
              <a:alpha val="18000"/>
            </a:srgbClr>
          </a:solidFill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76ADCECD-3D5C-1FA0-3DF4-35F01F0CD5E6}"/>
                </a:ext>
              </a:extLst>
            </p:cNvPr>
            <p:cNvSpPr/>
            <p:nvPr/>
          </p:nvSpPr>
          <p:spPr>
            <a:xfrm>
              <a:off x="1768320" y="996314"/>
              <a:ext cx="1080000" cy="1080000"/>
            </a:xfrm>
            <a:prstGeom prst="ellipse">
              <a:avLst/>
            </a:prstGeom>
            <a:grpFill/>
            <a:ln w="127000"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B89343C-5F97-263A-FF3C-0A5F4308A4C4}"/>
                </a:ext>
              </a:extLst>
            </p:cNvPr>
            <p:cNvSpPr txBox="1"/>
            <p:nvPr/>
          </p:nvSpPr>
          <p:spPr>
            <a:xfrm>
              <a:off x="2125369" y="968827"/>
              <a:ext cx="376400" cy="110799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e-DE" sz="7200" dirty="0">
                  <a:solidFill>
                    <a:srgbClr val="FFC000"/>
                  </a:solidFill>
                  <a:latin typeface="Aptos Black" panose="020F0502020204030204" pitchFamily="34" charset="0"/>
                  <a:ea typeface="ADLaM Display" panose="020F0502020204030204" pitchFamily="2" charset="0"/>
                  <a:cs typeface="ADLaM Display" panose="020F0502020204030204" pitchFamily="2" charset="0"/>
                </a:rPr>
                <a:t>!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457D3D96-97C6-61D8-D14B-BEBC58232A89}"/>
              </a:ext>
            </a:extLst>
          </p:cNvPr>
          <p:cNvSpPr txBox="1"/>
          <p:nvPr/>
        </p:nvSpPr>
        <p:spPr>
          <a:xfrm>
            <a:off x="2095499" y="907703"/>
            <a:ext cx="4657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All </a:t>
            </a:r>
            <a:r>
              <a:rPr lang="de-DE" dirty="0" err="1"/>
              <a:t>instances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status</a:t>
            </a:r>
            <a:r>
              <a:rPr lang="de-DE" dirty="0"/>
              <a:t> </a:t>
            </a:r>
            <a:r>
              <a:rPr lang="de-DE" dirty="0" err="1"/>
              <a:t>completed</a:t>
            </a:r>
            <a:endParaRPr lang="de-DE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7DB0605-A763-1159-4F31-3075C2D85756}"/>
              </a:ext>
            </a:extLst>
          </p:cNvPr>
          <p:cNvSpPr txBox="1"/>
          <p:nvPr/>
        </p:nvSpPr>
        <p:spPr>
          <a:xfrm>
            <a:off x="2095499" y="3633746"/>
            <a:ext cx="3448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Some</a:t>
            </a:r>
            <a:r>
              <a:rPr lang="de-DE" dirty="0"/>
              <a:t> of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instances</a:t>
            </a:r>
            <a:r>
              <a:rPr lang="de-DE" dirty="0"/>
              <a:t> </a:t>
            </a:r>
            <a:r>
              <a:rPr lang="de-DE" dirty="0" err="1"/>
              <a:t>completed</a:t>
            </a:r>
            <a:r>
              <a:rPr lang="de-DE" dirty="0"/>
              <a:t> and </a:t>
            </a:r>
            <a:r>
              <a:rPr lang="de-DE" dirty="0" err="1"/>
              <a:t>rest</a:t>
            </a:r>
            <a:r>
              <a:rPr lang="de-DE" dirty="0"/>
              <a:t> </a:t>
            </a:r>
            <a:r>
              <a:rPr lang="de-DE" dirty="0" err="1"/>
              <a:t>failed</a:t>
            </a:r>
            <a:endParaRPr lang="de-DE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9124D15-C344-5966-14A1-1959ED00400A}"/>
              </a:ext>
            </a:extLst>
          </p:cNvPr>
          <p:cNvGrpSpPr/>
          <p:nvPr/>
        </p:nvGrpSpPr>
        <p:grpSpPr>
          <a:xfrm>
            <a:off x="491355" y="2020972"/>
            <a:ext cx="1080000" cy="1080000"/>
            <a:chOff x="6438900" y="2755650"/>
            <a:chExt cx="1080000" cy="1080000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7A3BB018-A231-67E6-0139-8D95BC937E82}"/>
                </a:ext>
              </a:extLst>
            </p:cNvPr>
            <p:cNvSpPr/>
            <p:nvPr/>
          </p:nvSpPr>
          <p:spPr>
            <a:xfrm>
              <a:off x="6438900" y="2755650"/>
              <a:ext cx="1080000" cy="1080000"/>
            </a:xfrm>
            <a:prstGeom prst="ellipse">
              <a:avLst/>
            </a:prstGeom>
            <a:solidFill>
              <a:srgbClr val="C00000"/>
            </a:solidFill>
            <a:ln w="1270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671CEA6-C065-BC7C-0A33-19171D9597A7}"/>
                </a:ext>
              </a:extLst>
            </p:cNvPr>
            <p:cNvCxnSpPr>
              <a:cxnSpLocks/>
            </p:cNvCxnSpPr>
            <p:nvPr/>
          </p:nvCxnSpPr>
          <p:spPr>
            <a:xfrm>
              <a:off x="6774180" y="3086417"/>
              <a:ext cx="403860" cy="412047"/>
            </a:xfrm>
            <a:prstGeom prst="line">
              <a:avLst/>
            </a:prstGeom>
            <a:ln w="1270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65D0CFF-6C73-65D4-1FCA-EF77BC53A11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74180" y="3086417"/>
              <a:ext cx="403860" cy="412047"/>
            </a:xfrm>
            <a:prstGeom prst="line">
              <a:avLst/>
            </a:prstGeom>
            <a:ln w="1270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48E56A4-40BD-D4BD-D6DD-FE26BF7836F9}"/>
              </a:ext>
            </a:extLst>
          </p:cNvPr>
          <p:cNvGrpSpPr/>
          <p:nvPr/>
        </p:nvGrpSpPr>
        <p:grpSpPr>
          <a:xfrm>
            <a:off x="445013" y="4870297"/>
            <a:ext cx="1103482" cy="1080000"/>
            <a:chOff x="1854390" y="5245153"/>
            <a:chExt cx="1103482" cy="108000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D08FF9D-3D6F-12E5-EF55-CD799FD2309D}"/>
                </a:ext>
              </a:extLst>
            </p:cNvPr>
            <p:cNvSpPr/>
            <p:nvPr/>
          </p:nvSpPr>
          <p:spPr>
            <a:xfrm>
              <a:off x="1854390" y="5245153"/>
              <a:ext cx="1080000" cy="1080000"/>
            </a:xfrm>
            <a:prstGeom prst="ellipse">
              <a:avLst/>
            </a:prstGeom>
            <a:solidFill>
              <a:schemeClr val="tx1">
                <a:lumMod val="95000"/>
                <a:lumOff val="5000"/>
                <a:alpha val="5000"/>
              </a:schemeClr>
            </a:solidFill>
            <a:ln w="1270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3B743EE-EAE2-22C0-FDA4-1C2B538C0918}"/>
                </a:ext>
              </a:extLst>
            </p:cNvPr>
            <p:cNvSpPr txBox="1"/>
            <p:nvPr/>
          </p:nvSpPr>
          <p:spPr>
            <a:xfrm rot="20150921">
              <a:off x="2023916" y="5333169"/>
              <a:ext cx="568695" cy="46166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de-DE" sz="3000" dirty="0">
                  <a:solidFill>
                    <a:schemeClr val="bg1">
                      <a:lumMod val="65000"/>
                    </a:schemeClr>
                  </a:solidFill>
                  <a:latin typeface="Aptos Black" panose="020F0502020204030204" pitchFamily="34" charset="0"/>
                  <a:ea typeface="ADLaM Display" panose="020F0502020204030204" pitchFamily="2" charset="0"/>
                  <a:cs typeface="ADLaM Display" panose="020F0502020204030204" pitchFamily="2" charset="0"/>
                </a:rPr>
                <a:t>Z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40811D7-6260-F322-2DE0-D6A0358A1777}"/>
                </a:ext>
              </a:extLst>
            </p:cNvPr>
            <p:cNvSpPr txBox="1"/>
            <p:nvPr/>
          </p:nvSpPr>
          <p:spPr>
            <a:xfrm rot="21045459">
              <a:off x="2187409" y="5278709"/>
              <a:ext cx="56869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000" dirty="0">
                  <a:solidFill>
                    <a:schemeClr val="bg1">
                      <a:lumMod val="65000"/>
                    </a:schemeClr>
                  </a:solidFill>
                  <a:latin typeface="Aptos Black" panose="020F0502020204030204" pitchFamily="34" charset="0"/>
                  <a:ea typeface="ADLaM Display" panose="020F0502020204030204" pitchFamily="2" charset="0"/>
                  <a:cs typeface="ADLaM Display" panose="020F0502020204030204" pitchFamily="2" charset="0"/>
                </a:rPr>
                <a:t>Z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A68797C-A341-3A56-0979-305E092427A7}"/>
                </a:ext>
              </a:extLst>
            </p:cNvPr>
            <p:cNvSpPr txBox="1"/>
            <p:nvPr/>
          </p:nvSpPr>
          <p:spPr>
            <a:xfrm rot="552602">
              <a:off x="2389177" y="5398324"/>
              <a:ext cx="56869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dirty="0">
                  <a:solidFill>
                    <a:schemeClr val="bg1">
                      <a:lumMod val="65000"/>
                    </a:schemeClr>
                  </a:solidFill>
                  <a:latin typeface="Aptos Black" panose="020F0502020204030204" pitchFamily="34" charset="0"/>
                  <a:ea typeface="ADLaM Display" panose="020F0502020204030204" pitchFamily="2" charset="0"/>
                  <a:cs typeface="ADLaM Display" panose="020F0502020204030204" pitchFamily="2" charset="0"/>
                </a:rPr>
                <a:t>Z</a:t>
              </a:r>
            </a:p>
          </p:txBody>
        </p:sp>
        <p:sp>
          <p:nvSpPr>
            <p:cNvPr id="20" name="Moon 19">
              <a:extLst>
                <a:ext uri="{FF2B5EF4-FFF2-40B4-BE49-F238E27FC236}">
                  <a16:creationId xmlns:a16="http://schemas.microsoft.com/office/drawing/2014/main" id="{10AF2D94-08EF-F62D-7F62-A88085F2C4E7}"/>
                </a:ext>
              </a:extLst>
            </p:cNvPr>
            <p:cNvSpPr/>
            <p:nvPr/>
          </p:nvSpPr>
          <p:spPr>
            <a:xfrm rot="18084124">
              <a:off x="2120540" y="5682890"/>
              <a:ext cx="257244" cy="698813"/>
            </a:xfrm>
            <a:prstGeom prst="moon">
              <a:avLst>
                <a:gd name="adj" fmla="val 48698"/>
              </a:avLst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72664231-B4A1-5B5A-BE09-F14EDB993685}"/>
              </a:ext>
            </a:extLst>
          </p:cNvPr>
          <p:cNvSpPr txBox="1"/>
          <p:nvPr/>
        </p:nvSpPr>
        <p:spPr>
          <a:xfrm>
            <a:off x="2095499" y="5023870"/>
            <a:ext cx="3448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Object</a:t>
            </a:r>
            <a:r>
              <a:rPr lang="de-DE" dirty="0"/>
              <a:t> </a:t>
            </a:r>
            <a:r>
              <a:rPr lang="de-DE" dirty="0" err="1"/>
              <a:t>template</a:t>
            </a:r>
            <a:r>
              <a:rPr lang="de-DE" dirty="0"/>
              <a:t> </a:t>
            </a:r>
            <a:r>
              <a:rPr lang="de-DE" dirty="0" err="1"/>
              <a:t>has</a:t>
            </a:r>
            <a:r>
              <a:rPr lang="de-DE" dirty="0"/>
              <a:t>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instances</a:t>
            </a:r>
            <a:endParaRPr lang="de-DE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8F92FE0-72AD-6DCB-BFC7-1CE7AF792061}"/>
              </a:ext>
            </a:extLst>
          </p:cNvPr>
          <p:cNvSpPr txBox="1"/>
          <p:nvPr/>
        </p:nvSpPr>
        <p:spPr>
          <a:xfrm>
            <a:off x="2095499" y="2243622"/>
            <a:ext cx="3448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All </a:t>
            </a:r>
            <a:r>
              <a:rPr lang="de-DE" dirty="0" err="1"/>
              <a:t>instances</a:t>
            </a:r>
            <a:r>
              <a:rPr lang="de-DE" dirty="0"/>
              <a:t> </a:t>
            </a:r>
            <a:r>
              <a:rPr lang="de-DE" dirty="0" err="1"/>
              <a:t>failed</a:t>
            </a:r>
            <a:endParaRPr lang="de-DE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026DEA0-DBE8-7FEE-4DAB-BDCB215BA6AD}"/>
              </a:ext>
            </a:extLst>
          </p:cNvPr>
          <p:cNvGrpSpPr/>
          <p:nvPr/>
        </p:nvGrpSpPr>
        <p:grpSpPr>
          <a:xfrm>
            <a:off x="7086945" y="611543"/>
            <a:ext cx="1080000" cy="1080000"/>
            <a:chOff x="1771995" y="3910964"/>
            <a:chExt cx="1080000" cy="1080000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8282BD02-7226-07BE-A2F4-101432FA0C97}"/>
                </a:ext>
              </a:extLst>
            </p:cNvPr>
            <p:cNvSpPr/>
            <p:nvPr/>
          </p:nvSpPr>
          <p:spPr>
            <a:xfrm>
              <a:off x="1771995" y="3910964"/>
              <a:ext cx="1080000" cy="1080000"/>
            </a:xfrm>
            <a:prstGeom prst="ellipse">
              <a:avLst/>
            </a:prstGeom>
            <a:solidFill>
              <a:schemeClr val="tx1">
                <a:lumMod val="95000"/>
                <a:lumOff val="5000"/>
                <a:alpha val="5000"/>
              </a:schemeClr>
            </a:solidFill>
            <a:ln w="127000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Partial Circle 24">
              <a:extLst>
                <a:ext uri="{FF2B5EF4-FFF2-40B4-BE49-F238E27FC236}">
                  <a16:creationId xmlns:a16="http://schemas.microsoft.com/office/drawing/2014/main" id="{479BFC90-18B1-7C2D-2C92-03E92B0472F3}"/>
                </a:ext>
              </a:extLst>
            </p:cNvPr>
            <p:cNvSpPr/>
            <p:nvPr/>
          </p:nvSpPr>
          <p:spPr>
            <a:xfrm>
              <a:off x="1992090" y="4141141"/>
              <a:ext cx="617220" cy="614429"/>
            </a:xfrm>
            <a:prstGeom prst="pie">
              <a:avLst>
                <a:gd name="adj1" fmla="val 16266591"/>
                <a:gd name="adj2" fmla="val 9122287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899C174A-54DD-00F6-B5E8-712D107F8789}"/>
              </a:ext>
            </a:extLst>
          </p:cNvPr>
          <p:cNvSpPr txBox="1"/>
          <p:nvPr/>
        </p:nvSpPr>
        <p:spPr>
          <a:xfrm>
            <a:off x="8622720" y="907703"/>
            <a:ext cx="3448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Instances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handled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framework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99243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C9096FD-05DC-69E4-1797-A2E522889256}"/>
              </a:ext>
            </a:extLst>
          </p:cNvPr>
          <p:cNvSpPr txBox="1"/>
          <p:nvPr/>
        </p:nvSpPr>
        <p:spPr>
          <a:xfrm>
            <a:off x="468495" y="88323"/>
            <a:ext cx="44386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/>
              <a:t>Instance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AE60F0F-2521-9FEA-7C97-975939426B7B}"/>
              </a:ext>
            </a:extLst>
          </p:cNvPr>
          <p:cNvGrpSpPr/>
          <p:nvPr/>
        </p:nvGrpSpPr>
        <p:grpSpPr>
          <a:xfrm>
            <a:off x="468495" y="611543"/>
            <a:ext cx="1080000" cy="1080000"/>
            <a:chOff x="6402570" y="1171574"/>
            <a:chExt cx="1080000" cy="1080000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8C07F1B-CCDF-8B17-268F-84EAD50181AB}"/>
                </a:ext>
              </a:extLst>
            </p:cNvPr>
            <p:cNvSpPr/>
            <p:nvPr/>
          </p:nvSpPr>
          <p:spPr>
            <a:xfrm>
              <a:off x="6402570" y="1171574"/>
              <a:ext cx="1080000" cy="1080000"/>
            </a:xfrm>
            <a:prstGeom prst="ellipse">
              <a:avLst/>
            </a:prstGeom>
            <a:solidFill>
              <a:srgbClr val="92D050"/>
            </a:solidFill>
            <a:ln w="127000">
              <a:solidFill>
                <a:srgbClr val="92D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C8D2215B-FEC5-00C4-C733-F34C0FF49330}"/>
                </a:ext>
              </a:extLst>
            </p:cNvPr>
            <p:cNvSpPr/>
            <p:nvPr/>
          </p:nvSpPr>
          <p:spPr>
            <a:xfrm>
              <a:off x="6626340" y="1467734"/>
              <a:ext cx="678180" cy="487680"/>
            </a:xfrm>
            <a:custGeom>
              <a:avLst/>
              <a:gdLst>
                <a:gd name="connsiteX0" fmla="*/ 0 w 754380"/>
                <a:gd name="connsiteY0" fmla="*/ 175260 h 487680"/>
                <a:gd name="connsiteX1" fmla="*/ 327660 w 754380"/>
                <a:gd name="connsiteY1" fmla="*/ 487680 h 487680"/>
                <a:gd name="connsiteX2" fmla="*/ 754380 w 754380"/>
                <a:gd name="connsiteY2" fmla="*/ 0 h 487680"/>
                <a:gd name="connsiteX3" fmla="*/ 754380 w 754380"/>
                <a:gd name="connsiteY3" fmla="*/ 0 h 487680"/>
                <a:gd name="connsiteX0" fmla="*/ 0 w 678180"/>
                <a:gd name="connsiteY0" fmla="*/ 243840 h 487680"/>
                <a:gd name="connsiteX1" fmla="*/ 251460 w 678180"/>
                <a:gd name="connsiteY1" fmla="*/ 487680 h 487680"/>
                <a:gd name="connsiteX2" fmla="*/ 678180 w 678180"/>
                <a:gd name="connsiteY2" fmla="*/ 0 h 487680"/>
                <a:gd name="connsiteX3" fmla="*/ 678180 w 678180"/>
                <a:gd name="connsiteY3" fmla="*/ 0 h 487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78180" h="487680">
                  <a:moveTo>
                    <a:pt x="0" y="243840"/>
                  </a:moveTo>
                  <a:lnTo>
                    <a:pt x="251460" y="487680"/>
                  </a:lnTo>
                  <a:lnTo>
                    <a:pt x="678180" y="0"/>
                  </a:lnTo>
                  <a:lnTo>
                    <a:pt x="678180" y="0"/>
                  </a:lnTo>
                </a:path>
              </a:pathLst>
            </a:custGeom>
            <a:noFill/>
            <a:ln w="127000" cap="rnd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457D3D96-97C6-61D8-D14B-BEBC58232A89}"/>
              </a:ext>
            </a:extLst>
          </p:cNvPr>
          <p:cNvSpPr txBox="1"/>
          <p:nvPr/>
        </p:nvSpPr>
        <p:spPr>
          <a:xfrm>
            <a:off x="2095499" y="907703"/>
            <a:ext cx="4657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All </a:t>
            </a:r>
            <a:r>
              <a:rPr lang="de-DE" dirty="0" err="1"/>
              <a:t>required</a:t>
            </a:r>
            <a:r>
              <a:rPr lang="de-DE" dirty="0"/>
              <a:t> </a:t>
            </a:r>
            <a:r>
              <a:rPr lang="de-DE" dirty="0" err="1"/>
              <a:t>actions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complete</a:t>
            </a:r>
            <a:endParaRPr lang="de-DE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7DB0605-A763-1159-4F31-3075C2D85756}"/>
              </a:ext>
            </a:extLst>
          </p:cNvPr>
          <p:cNvSpPr txBox="1"/>
          <p:nvPr/>
        </p:nvSpPr>
        <p:spPr>
          <a:xfrm>
            <a:off x="2095498" y="3633746"/>
            <a:ext cx="5438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Instance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waiting</a:t>
            </a:r>
            <a:r>
              <a:rPr lang="de-DE" dirty="0"/>
              <a:t> in a </a:t>
            </a:r>
            <a:r>
              <a:rPr lang="de-DE" dirty="0" err="1"/>
              <a:t>queve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framework</a:t>
            </a:r>
            <a:r>
              <a:rPr lang="de-DE" dirty="0"/>
              <a:t> /</a:t>
            </a:r>
            <a:r>
              <a:rPr lang="de-DE" dirty="0" err="1"/>
              <a:t>script</a:t>
            </a:r>
            <a:r>
              <a:rPr lang="de-DE" dirty="0"/>
              <a:t> 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9124D15-C344-5966-14A1-1959ED00400A}"/>
              </a:ext>
            </a:extLst>
          </p:cNvPr>
          <p:cNvGrpSpPr/>
          <p:nvPr/>
        </p:nvGrpSpPr>
        <p:grpSpPr>
          <a:xfrm>
            <a:off x="491355" y="2020972"/>
            <a:ext cx="1080000" cy="1080000"/>
            <a:chOff x="6438900" y="2755650"/>
            <a:chExt cx="1080000" cy="1080000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7A3BB018-A231-67E6-0139-8D95BC937E82}"/>
                </a:ext>
              </a:extLst>
            </p:cNvPr>
            <p:cNvSpPr/>
            <p:nvPr/>
          </p:nvSpPr>
          <p:spPr>
            <a:xfrm>
              <a:off x="6438900" y="2755650"/>
              <a:ext cx="1080000" cy="1080000"/>
            </a:xfrm>
            <a:prstGeom prst="ellipse">
              <a:avLst/>
            </a:prstGeom>
            <a:solidFill>
              <a:srgbClr val="C00000"/>
            </a:solidFill>
            <a:ln w="1270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671CEA6-C065-BC7C-0A33-19171D9597A7}"/>
                </a:ext>
              </a:extLst>
            </p:cNvPr>
            <p:cNvCxnSpPr>
              <a:cxnSpLocks/>
            </p:cNvCxnSpPr>
            <p:nvPr/>
          </p:nvCxnSpPr>
          <p:spPr>
            <a:xfrm>
              <a:off x="6774180" y="3086417"/>
              <a:ext cx="403860" cy="412047"/>
            </a:xfrm>
            <a:prstGeom prst="line">
              <a:avLst/>
            </a:prstGeom>
            <a:ln w="1270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65D0CFF-6C73-65D4-1FCA-EF77BC53A11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74180" y="3086417"/>
              <a:ext cx="403860" cy="412047"/>
            </a:xfrm>
            <a:prstGeom prst="line">
              <a:avLst/>
            </a:prstGeom>
            <a:ln w="1270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48E56A4-40BD-D4BD-D6DD-FE26BF7836F9}"/>
              </a:ext>
            </a:extLst>
          </p:cNvPr>
          <p:cNvGrpSpPr/>
          <p:nvPr/>
        </p:nvGrpSpPr>
        <p:grpSpPr>
          <a:xfrm>
            <a:off x="445013" y="4870297"/>
            <a:ext cx="1103482" cy="1080000"/>
            <a:chOff x="1854390" y="5245153"/>
            <a:chExt cx="1103482" cy="108000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D08FF9D-3D6F-12E5-EF55-CD799FD2309D}"/>
                </a:ext>
              </a:extLst>
            </p:cNvPr>
            <p:cNvSpPr/>
            <p:nvPr/>
          </p:nvSpPr>
          <p:spPr>
            <a:xfrm>
              <a:off x="1854390" y="5245153"/>
              <a:ext cx="1080000" cy="1080000"/>
            </a:xfrm>
            <a:prstGeom prst="ellipse">
              <a:avLst/>
            </a:prstGeom>
            <a:solidFill>
              <a:schemeClr val="tx1">
                <a:lumMod val="95000"/>
                <a:lumOff val="5000"/>
                <a:alpha val="5000"/>
              </a:schemeClr>
            </a:solidFill>
            <a:ln w="1270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3B743EE-EAE2-22C0-FDA4-1C2B538C0918}"/>
                </a:ext>
              </a:extLst>
            </p:cNvPr>
            <p:cNvSpPr txBox="1"/>
            <p:nvPr/>
          </p:nvSpPr>
          <p:spPr>
            <a:xfrm rot="20150921">
              <a:off x="2023916" y="5333169"/>
              <a:ext cx="568695" cy="46166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de-DE" sz="3000" dirty="0">
                  <a:solidFill>
                    <a:schemeClr val="bg1">
                      <a:lumMod val="65000"/>
                    </a:schemeClr>
                  </a:solidFill>
                  <a:latin typeface="Aptos Black" panose="020F0502020204030204" pitchFamily="34" charset="0"/>
                  <a:ea typeface="ADLaM Display" panose="020F0502020204030204" pitchFamily="2" charset="0"/>
                  <a:cs typeface="ADLaM Display" panose="020F0502020204030204" pitchFamily="2" charset="0"/>
                </a:rPr>
                <a:t>Z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40811D7-6260-F322-2DE0-D6A0358A1777}"/>
                </a:ext>
              </a:extLst>
            </p:cNvPr>
            <p:cNvSpPr txBox="1"/>
            <p:nvPr/>
          </p:nvSpPr>
          <p:spPr>
            <a:xfrm rot="21045459">
              <a:off x="2187409" y="5278709"/>
              <a:ext cx="56869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000" dirty="0">
                  <a:solidFill>
                    <a:schemeClr val="bg1">
                      <a:lumMod val="65000"/>
                    </a:schemeClr>
                  </a:solidFill>
                  <a:latin typeface="Aptos Black" panose="020F0502020204030204" pitchFamily="34" charset="0"/>
                  <a:ea typeface="ADLaM Display" panose="020F0502020204030204" pitchFamily="2" charset="0"/>
                  <a:cs typeface="ADLaM Display" panose="020F0502020204030204" pitchFamily="2" charset="0"/>
                </a:rPr>
                <a:t>Z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A68797C-A341-3A56-0979-305E092427A7}"/>
                </a:ext>
              </a:extLst>
            </p:cNvPr>
            <p:cNvSpPr txBox="1"/>
            <p:nvPr/>
          </p:nvSpPr>
          <p:spPr>
            <a:xfrm rot="552602">
              <a:off x="2389177" y="5398324"/>
              <a:ext cx="56869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dirty="0">
                  <a:solidFill>
                    <a:schemeClr val="bg1">
                      <a:lumMod val="65000"/>
                    </a:schemeClr>
                  </a:solidFill>
                  <a:latin typeface="Aptos Black" panose="020F0502020204030204" pitchFamily="34" charset="0"/>
                  <a:ea typeface="ADLaM Display" panose="020F0502020204030204" pitchFamily="2" charset="0"/>
                  <a:cs typeface="ADLaM Display" panose="020F0502020204030204" pitchFamily="2" charset="0"/>
                </a:rPr>
                <a:t>Z</a:t>
              </a:r>
            </a:p>
          </p:txBody>
        </p:sp>
        <p:sp>
          <p:nvSpPr>
            <p:cNvPr id="20" name="Moon 19">
              <a:extLst>
                <a:ext uri="{FF2B5EF4-FFF2-40B4-BE49-F238E27FC236}">
                  <a16:creationId xmlns:a16="http://schemas.microsoft.com/office/drawing/2014/main" id="{10AF2D94-08EF-F62D-7F62-A88085F2C4E7}"/>
                </a:ext>
              </a:extLst>
            </p:cNvPr>
            <p:cNvSpPr/>
            <p:nvPr/>
          </p:nvSpPr>
          <p:spPr>
            <a:xfrm rot="18084124">
              <a:off x="2120540" y="5682890"/>
              <a:ext cx="257244" cy="698813"/>
            </a:xfrm>
            <a:prstGeom prst="moon">
              <a:avLst>
                <a:gd name="adj" fmla="val 48698"/>
              </a:avLst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72664231-B4A1-5B5A-BE09-F14EDB993685}"/>
              </a:ext>
            </a:extLst>
          </p:cNvPr>
          <p:cNvSpPr txBox="1"/>
          <p:nvPr/>
        </p:nvSpPr>
        <p:spPr>
          <a:xfrm>
            <a:off x="2095499" y="5023870"/>
            <a:ext cx="391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Object</a:t>
            </a:r>
            <a:r>
              <a:rPr lang="de-DE" dirty="0"/>
              <a:t> </a:t>
            </a:r>
            <a:r>
              <a:rPr lang="de-DE" dirty="0" err="1"/>
              <a:t>instance</a:t>
            </a:r>
            <a:r>
              <a:rPr lang="de-DE" dirty="0"/>
              <a:t> </a:t>
            </a:r>
            <a:r>
              <a:rPr lang="de-DE" dirty="0" err="1"/>
              <a:t>has</a:t>
            </a:r>
            <a:r>
              <a:rPr lang="de-DE" dirty="0"/>
              <a:t>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definition</a:t>
            </a:r>
            <a:endParaRPr lang="de-DE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8F92FE0-72AD-6DCB-BFC7-1CE7AF792061}"/>
              </a:ext>
            </a:extLst>
          </p:cNvPr>
          <p:cNvSpPr txBox="1"/>
          <p:nvPr/>
        </p:nvSpPr>
        <p:spPr>
          <a:xfrm>
            <a:off x="2095499" y="2243622"/>
            <a:ext cx="3448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One</a:t>
            </a:r>
            <a:r>
              <a:rPr lang="de-DE" dirty="0"/>
              <a:t> of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required</a:t>
            </a:r>
            <a:r>
              <a:rPr lang="de-DE" dirty="0"/>
              <a:t> </a:t>
            </a:r>
            <a:r>
              <a:rPr lang="de-DE" dirty="0" err="1"/>
              <a:t>actiion</a:t>
            </a:r>
            <a:r>
              <a:rPr lang="de-DE" dirty="0"/>
              <a:t> </a:t>
            </a:r>
            <a:r>
              <a:rPr lang="de-DE" dirty="0" err="1"/>
              <a:t>failed</a:t>
            </a:r>
            <a:endParaRPr lang="de-DE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026DEA0-DBE8-7FEE-4DAB-BDCB215BA6AD}"/>
              </a:ext>
            </a:extLst>
          </p:cNvPr>
          <p:cNvGrpSpPr/>
          <p:nvPr/>
        </p:nvGrpSpPr>
        <p:grpSpPr>
          <a:xfrm>
            <a:off x="7086945" y="611543"/>
            <a:ext cx="1080000" cy="1080000"/>
            <a:chOff x="1771995" y="3910964"/>
            <a:chExt cx="1080000" cy="1080000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8282BD02-7226-07BE-A2F4-101432FA0C97}"/>
                </a:ext>
              </a:extLst>
            </p:cNvPr>
            <p:cNvSpPr/>
            <p:nvPr/>
          </p:nvSpPr>
          <p:spPr>
            <a:xfrm>
              <a:off x="1771995" y="3910964"/>
              <a:ext cx="1080000" cy="1080000"/>
            </a:xfrm>
            <a:prstGeom prst="ellipse">
              <a:avLst/>
            </a:prstGeom>
            <a:solidFill>
              <a:schemeClr val="tx1">
                <a:lumMod val="95000"/>
                <a:lumOff val="5000"/>
                <a:alpha val="5000"/>
              </a:schemeClr>
            </a:solidFill>
            <a:ln w="127000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Partial Circle 24">
              <a:extLst>
                <a:ext uri="{FF2B5EF4-FFF2-40B4-BE49-F238E27FC236}">
                  <a16:creationId xmlns:a16="http://schemas.microsoft.com/office/drawing/2014/main" id="{479BFC90-18B1-7C2D-2C92-03E92B0472F3}"/>
                </a:ext>
              </a:extLst>
            </p:cNvPr>
            <p:cNvSpPr/>
            <p:nvPr/>
          </p:nvSpPr>
          <p:spPr>
            <a:xfrm>
              <a:off x="1992090" y="4141141"/>
              <a:ext cx="617220" cy="614429"/>
            </a:xfrm>
            <a:prstGeom prst="pie">
              <a:avLst>
                <a:gd name="adj1" fmla="val 16266591"/>
                <a:gd name="adj2" fmla="val 9122287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899C174A-54DD-00F6-B5E8-712D107F8789}"/>
              </a:ext>
            </a:extLst>
          </p:cNvPr>
          <p:cNvSpPr txBox="1"/>
          <p:nvPr/>
        </p:nvSpPr>
        <p:spPr>
          <a:xfrm>
            <a:off x="8622720" y="907703"/>
            <a:ext cx="3448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Instances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handled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framework</a:t>
            </a:r>
            <a:endParaRPr lang="de-DE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A0D9754-F64E-8BB6-0A4D-E1CD985C9E14}"/>
              </a:ext>
            </a:extLst>
          </p:cNvPr>
          <p:cNvGrpSpPr/>
          <p:nvPr/>
        </p:nvGrpSpPr>
        <p:grpSpPr>
          <a:xfrm>
            <a:off x="491355" y="3443594"/>
            <a:ext cx="1080000" cy="1080000"/>
            <a:chOff x="1768320" y="2453639"/>
            <a:chExt cx="1080000" cy="1080000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24EE8C08-6C82-C370-B777-0728103E970C}"/>
                </a:ext>
              </a:extLst>
            </p:cNvPr>
            <p:cNvSpPr/>
            <p:nvPr/>
          </p:nvSpPr>
          <p:spPr>
            <a:xfrm>
              <a:off x="1768320" y="2453639"/>
              <a:ext cx="1080000" cy="1080000"/>
            </a:xfrm>
            <a:prstGeom prst="ellipse">
              <a:avLst/>
            </a:prstGeom>
            <a:solidFill>
              <a:schemeClr val="tx1">
                <a:lumMod val="95000"/>
                <a:lumOff val="5000"/>
                <a:alpha val="5000"/>
              </a:schemeClr>
            </a:solidFill>
            <a:ln w="127000"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55A84CEE-B620-A5B6-7DCD-1FBF3CB398F5}"/>
                </a:ext>
              </a:extLst>
            </p:cNvPr>
            <p:cNvSpPr/>
            <p:nvPr/>
          </p:nvSpPr>
          <p:spPr>
            <a:xfrm>
              <a:off x="2303625" y="2674620"/>
              <a:ext cx="236220" cy="556260"/>
            </a:xfrm>
            <a:custGeom>
              <a:avLst/>
              <a:gdLst>
                <a:gd name="connsiteX0" fmla="*/ 0 w 236220"/>
                <a:gd name="connsiteY0" fmla="*/ 0 h 556260"/>
                <a:gd name="connsiteX1" fmla="*/ 0 w 236220"/>
                <a:gd name="connsiteY1" fmla="*/ 342900 h 556260"/>
                <a:gd name="connsiteX2" fmla="*/ 236220 w 236220"/>
                <a:gd name="connsiteY2" fmla="*/ 556260 h 556260"/>
                <a:gd name="connsiteX3" fmla="*/ 236220 w 236220"/>
                <a:gd name="connsiteY3" fmla="*/ 556260 h 556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6220" h="556260">
                  <a:moveTo>
                    <a:pt x="0" y="0"/>
                  </a:moveTo>
                  <a:lnTo>
                    <a:pt x="0" y="342900"/>
                  </a:lnTo>
                  <a:lnTo>
                    <a:pt x="236220" y="556260"/>
                  </a:lnTo>
                  <a:lnTo>
                    <a:pt x="236220" y="556260"/>
                  </a:lnTo>
                </a:path>
              </a:pathLst>
            </a:custGeom>
            <a:noFill/>
            <a:ln w="127000" cap="rnd">
              <a:solidFill>
                <a:srgbClr val="FFC000"/>
              </a:solidFill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18300115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C9096FD-05DC-69E4-1797-A2E522889256}"/>
              </a:ext>
            </a:extLst>
          </p:cNvPr>
          <p:cNvSpPr txBox="1"/>
          <p:nvPr/>
        </p:nvSpPr>
        <p:spPr>
          <a:xfrm>
            <a:off x="468495" y="88323"/>
            <a:ext cx="44386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/>
              <a:t>Action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AE60F0F-2521-9FEA-7C97-975939426B7B}"/>
              </a:ext>
            </a:extLst>
          </p:cNvPr>
          <p:cNvGrpSpPr/>
          <p:nvPr/>
        </p:nvGrpSpPr>
        <p:grpSpPr>
          <a:xfrm>
            <a:off x="468495" y="611543"/>
            <a:ext cx="1080000" cy="1080000"/>
            <a:chOff x="6402570" y="1171574"/>
            <a:chExt cx="1080000" cy="1080000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8C07F1B-CCDF-8B17-268F-84EAD50181AB}"/>
                </a:ext>
              </a:extLst>
            </p:cNvPr>
            <p:cNvSpPr/>
            <p:nvPr/>
          </p:nvSpPr>
          <p:spPr>
            <a:xfrm>
              <a:off x="6402570" y="1171574"/>
              <a:ext cx="1080000" cy="1080000"/>
            </a:xfrm>
            <a:prstGeom prst="ellipse">
              <a:avLst/>
            </a:prstGeom>
            <a:solidFill>
              <a:srgbClr val="92D050"/>
            </a:solidFill>
            <a:ln w="127000">
              <a:solidFill>
                <a:srgbClr val="92D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C8D2215B-FEC5-00C4-C733-F34C0FF49330}"/>
                </a:ext>
              </a:extLst>
            </p:cNvPr>
            <p:cNvSpPr/>
            <p:nvPr/>
          </p:nvSpPr>
          <p:spPr>
            <a:xfrm>
              <a:off x="6626340" y="1467734"/>
              <a:ext cx="678180" cy="487680"/>
            </a:xfrm>
            <a:custGeom>
              <a:avLst/>
              <a:gdLst>
                <a:gd name="connsiteX0" fmla="*/ 0 w 754380"/>
                <a:gd name="connsiteY0" fmla="*/ 175260 h 487680"/>
                <a:gd name="connsiteX1" fmla="*/ 327660 w 754380"/>
                <a:gd name="connsiteY1" fmla="*/ 487680 h 487680"/>
                <a:gd name="connsiteX2" fmla="*/ 754380 w 754380"/>
                <a:gd name="connsiteY2" fmla="*/ 0 h 487680"/>
                <a:gd name="connsiteX3" fmla="*/ 754380 w 754380"/>
                <a:gd name="connsiteY3" fmla="*/ 0 h 487680"/>
                <a:gd name="connsiteX0" fmla="*/ 0 w 678180"/>
                <a:gd name="connsiteY0" fmla="*/ 243840 h 487680"/>
                <a:gd name="connsiteX1" fmla="*/ 251460 w 678180"/>
                <a:gd name="connsiteY1" fmla="*/ 487680 h 487680"/>
                <a:gd name="connsiteX2" fmla="*/ 678180 w 678180"/>
                <a:gd name="connsiteY2" fmla="*/ 0 h 487680"/>
                <a:gd name="connsiteX3" fmla="*/ 678180 w 678180"/>
                <a:gd name="connsiteY3" fmla="*/ 0 h 487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78180" h="487680">
                  <a:moveTo>
                    <a:pt x="0" y="243840"/>
                  </a:moveTo>
                  <a:lnTo>
                    <a:pt x="251460" y="487680"/>
                  </a:lnTo>
                  <a:lnTo>
                    <a:pt x="678180" y="0"/>
                  </a:lnTo>
                  <a:lnTo>
                    <a:pt x="678180" y="0"/>
                  </a:lnTo>
                </a:path>
              </a:pathLst>
            </a:custGeom>
            <a:noFill/>
            <a:ln w="127000" cap="rnd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457D3D96-97C6-61D8-D14B-BEBC58232A89}"/>
              </a:ext>
            </a:extLst>
          </p:cNvPr>
          <p:cNvSpPr txBox="1"/>
          <p:nvPr/>
        </p:nvSpPr>
        <p:spPr>
          <a:xfrm>
            <a:off x="2095499" y="907703"/>
            <a:ext cx="4657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Action </a:t>
            </a:r>
            <a:r>
              <a:rPr lang="de-DE" dirty="0" err="1"/>
              <a:t>completed</a:t>
            </a:r>
            <a:endParaRPr lang="de-DE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7DB0605-A763-1159-4F31-3075C2D85756}"/>
              </a:ext>
            </a:extLst>
          </p:cNvPr>
          <p:cNvSpPr txBox="1"/>
          <p:nvPr/>
        </p:nvSpPr>
        <p:spPr>
          <a:xfrm>
            <a:off x="2095498" y="3633746"/>
            <a:ext cx="5438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Instance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waiting</a:t>
            </a:r>
            <a:r>
              <a:rPr lang="de-DE" dirty="0"/>
              <a:t> in a </a:t>
            </a:r>
            <a:r>
              <a:rPr lang="de-DE" dirty="0" err="1"/>
              <a:t>queve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framework</a:t>
            </a:r>
            <a:r>
              <a:rPr lang="de-DE" dirty="0"/>
              <a:t> /</a:t>
            </a:r>
            <a:r>
              <a:rPr lang="de-DE" dirty="0" err="1"/>
              <a:t>script</a:t>
            </a:r>
            <a:r>
              <a:rPr lang="de-DE" dirty="0"/>
              <a:t> 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9124D15-C344-5966-14A1-1959ED00400A}"/>
              </a:ext>
            </a:extLst>
          </p:cNvPr>
          <p:cNvGrpSpPr/>
          <p:nvPr/>
        </p:nvGrpSpPr>
        <p:grpSpPr>
          <a:xfrm>
            <a:off x="491355" y="2020972"/>
            <a:ext cx="1080000" cy="1080000"/>
            <a:chOff x="6438900" y="2755650"/>
            <a:chExt cx="1080000" cy="1080000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7A3BB018-A231-67E6-0139-8D95BC937E82}"/>
                </a:ext>
              </a:extLst>
            </p:cNvPr>
            <p:cNvSpPr/>
            <p:nvPr/>
          </p:nvSpPr>
          <p:spPr>
            <a:xfrm>
              <a:off x="6438900" y="2755650"/>
              <a:ext cx="1080000" cy="1080000"/>
            </a:xfrm>
            <a:prstGeom prst="ellipse">
              <a:avLst/>
            </a:prstGeom>
            <a:solidFill>
              <a:srgbClr val="C00000"/>
            </a:solidFill>
            <a:ln w="1270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671CEA6-C065-BC7C-0A33-19171D9597A7}"/>
                </a:ext>
              </a:extLst>
            </p:cNvPr>
            <p:cNvCxnSpPr>
              <a:cxnSpLocks/>
            </p:cNvCxnSpPr>
            <p:nvPr/>
          </p:nvCxnSpPr>
          <p:spPr>
            <a:xfrm>
              <a:off x="6774180" y="3086417"/>
              <a:ext cx="403860" cy="412047"/>
            </a:xfrm>
            <a:prstGeom prst="line">
              <a:avLst/>
            </a:prstGeom>
            <a:ln w="1270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65D0CFF-6C73-65D4-1FCA-EF77BC53A11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74180" y="3086417"/>
              <a:ext cx="403860" cy="412047"/>
            </a:xfrm>
            <a:prstGeom prst="line">
              <a:avLst/>
            </a:prstGeom>
            <a:ln w="1270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48E56A4-40BD-D4BD-D6DD-FE26BF7836F9}"/>
              </a:ext>
            </a:extLst>
          </p:cNvPr>
          <p:cNvGrpSpPr/>
          <p:nvPr/>
        </p:nvGrpSpPr>
        <p:grpSpPr>
          <a:xfrm>
            <a:off x="445013" y="4870297"/>
            <a:ext cx="1103482" cy="1080000"/>
            <a:chOff x="1854390" y="5245153"/>
            <a:chExt cx="1103482" cy="108000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D08FF9D-3D6F-12E5-EF55-CD799FD2309D}"/>
                </a:ext>
              </a:extLst>
            </p:cNvPr>
            <p:cNvSpPr/>
            <p:nvPr/>
          </p:nvSpPr>
          <p:spPr>
            <a:xfrm>
              <a:off x="1854390" y="5245153"/>
              <a:ext cx="1080000" cy="1080000"/>
            </a:xfrm>
            <a:prstGeom prst="ellipse">
              <a:avLst/>
            </a:prstGeom>
            <a:solidFill>
              <a:schemeClr val="tx1">
                <a:lumMod val="95000"/>
                <a:lumOff val="5000"/>
                <a:alpha val="5000"/>
              </a:schemeClr>
            </a:solidFill>
            <a:ln w="1270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3B743EE-EAE2-22C0-FDA4-1C2B538C0918}"/>
                </a:ext>
              </a:extLst>
            </p:cNvPr>
            <p:cNvSpPr txBox="1"/>
            <p:nvPr/>
          </p:nvSpPr>
          <p:spPr>
            <a:xfrm rot="20150921">
              <a:off x="2023916" y="5333169"/>
              <a:ext cx="568695" cy="46166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de-DE" sz="3000" dirty="0">
                  <a:solidFill>
                    <a:schemeClr val="bg1">
                      <a:lumMod val="65000"/>
                    </a:schemeClr>
                  </a:solidFill>
                  <a:latin typeface="Aptos Black" panose="020F0502020204030204" pitchFamily="34" charset="0"/>
                  <a:ea typeface="ADLaM Display" panose="020F0502020204030204" pitchFamily="2" charset="0"/>
                  <a:cs typeface="ADLaM Display" panose="020F0502020204030204" pitchFamily="2" charset="0"/>
                </a:rPr>
                <a:t>Z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40811D7-6260-F322-2DE0-D6A0358A1777}"/>
                </a:ext>
              </a:extLst>
            </p:cNvPr>
            <p:cNvSpPr txBox="1"/>
            <p:nvPr/>
          </p:nvSpPr>
          <p:spPr>
            <a:xfrm rot="21045459">
              <a:off x="2187409" y="5278709"/>
              <a:ext cx="56869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000" dirty="0">
                  <a:solidFill>
                    <a:schemeClr val="bg1">
                      <a:lumMod val="65000"/>
                    </a:schemeClr>
                  </a:solidFill>
                  <a:latin typeface="Aptos Black" panose="020F0502020204030204" pitchFamily="34" charset="0"/>
                  <a:ea typeface="ADLaM Display" panose="020F0502020204030204" pitchFamily="2" charset="0"/>
                  <a:cs typeface="ADLaM Display" panose="020F0502020204030204" pitchFamily="2" charset="0"/>
                </a:rPr>
                <a:t>Z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A68797C-A341-3A56-0979-305E092427A7}"/>
                </a:ext>
              </a:extLst>
            </p:cNvPr>
            <p:cNvSpPr txBox="1"/>
            <p:nvPr/>
          </p:nvSpPr>
          <p:spPr>
            <a:xfrm rot="552602">
              <a:off x="2389177" y="5398324"/>
              <a:ext cx="56869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dirty="0">
                  <a:solidFill>
                    <a:schemeClr val="bg1">
                      <a:lumMod val="65000"/>
                    </a:schemeClr>
                  </a:solidFill>
                  <a:latin typeface="Aptos Black" panose="020F0502020204030204" pitchFamily="34" charset="0"/>
                  <a:ea typeface="ADLaM Display" panose="020F0502020204030204" pitchFamily="2" charset="0"/>
                  <a:cs typeface="ADLaM Display" panose="020F0502020204030204" pitchFamily="2" charset="0"/>
                </a:rPr>
                <a:t>Z</a:t>
              </a:r>
            </a:p>
          </p:txBody>
        </p:sp>
        <p:sp>
          <p:nvSpPr>
            <p:cNvPr id="20" name="Moon 19">
              <a:extLst>
                <a:ext uri="{FF2B5EF4-FFF2-40B4-BE49-F238E27FC236}">
                  <a16:creationId xmlns:a16="http://schemas.microsoft.com/office/drawing/2014/main" id="{10AF2D94-08EF-F62D-7F62-A88085F2C4E7}"/>
                </a:ext>
              </a:extLst>
            </p:cNvPr>
            <p:cNvSpPr/>
            <p:nvPr/>
          </p:nvSpPr>
          <p:spPr>
            <a:xfrm rot="18084124">
              <a:off x="2120540" y="5682890"/>
              <a:ext cx="257244" cy="698813"/>
            </a:xfrm>
            <a:prstGeom prst="moon">
              <a:avLst>
                <a:gd name="adj" fmla="val 48698"/>
              </a:avLst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72664231-B4A1-5B5A-BE09-F14EDB993685}"/>
              </a:ext>
            </a:extLst>
          </p:cNvPr>
          <p:cNvSpPr txBox="1"/>
          <p:nvPr/>
        </p:nvSpPr>
        <p:spPr>
          <a:xfrm>
            <a:off x="2095499" y="5023870"/>
            <a:ext cx="391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Object</a:t>
            </a:r>
            <a:r>
              <a:rPr lang="de-DE" dirty="0"/>
              <a:t> </a:t>
            </a:r>
            <a:r>
              <a:rPr lang="de-DE" dirty="0" err="1"/>
              <a:t>instance</a:t>
            </a:r>
            <a:r>
              <a:rPr lang="de-DE" dirty="0"/>
              <a:t> </a:t>
            </a:r>
            <a:r>
              <a:rPr lang="de-DE" dirty="0" err="1"/>
              <a:t>has</a:t>
            </a:r>
            <a:r>
              <a:rPr lang="de-DE" dirty="0"/>
              <a:t>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definition</a:t>
            </a:r>
            <a:endParaRPr lang="de-DE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8F92FE0-72AD-6DCB-BFC7-1CE7AF792061}"/>
              </a:ext>
            </a:extLst>
          </p:cNvPr>
          <p:cNvSpPr txBox="1"/>
          <p:nvPr/>
        </p:nvSpPr>
        <p:spPr>
          <a:xfrm>
            <a:off x="2095499" y="2243622"/>
            <a:ext cx="3448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Actrion</a:t>
            </a:r>
            <a:r>
              <a:rPr lang="de-DE" dirty="0"/>
              <a:t> </a:t>
            </a:r>
            <a:r>
              <a:rPr lang="de-DE" dirty="0" err="1"/>
              <a:t>failed</a:t>
            </a:r>
            <a:endParaRPr lang="de-DE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026DEA0-DBE8-7FEE-4DAB-BDCB215BA6AD}"/>
              </a:ext>
            </a:extLst>
          </p:cNvPr>
          <p:cNvGrpSpPr/>
          <p:nvPr/>
        </p:nvGrpSpPr>
        <p:grpSpPr>
          <a:xfrm>
            <a:off x="7086945" y="611543"/>
            <a:ext cx="1080000" cy="1080000"/>
            <a:chOff x="1771995" y="3910964"/>
            <a:chExt cx="1080000" cy="1080000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8282BD02-7226-07BE-A2F4-101432FA0C97}"/>
                </a:ext>
              </a:extLst>
            </p:cNvPr>
            <p:cNvSpPr/>
            <p:nvPr/>
          </p:nvSpPr>
          <p:spPr>
            <a:xfrm>
              <a:off x="1771995" y="3910964"/>
              <a:ext cx="1080000" cy="1080000"/>
            </a:xfrm>
            <a:prstGeom prst="ellipse">
              <a:avLst/>
            </a:prstGeom>
            <a:solidFill>
              <a:schemeClr val="tx1">
                <a:lumMod val="95000"/>
                <a:lumOff val="5000"/>
                <a:alpha val="5000"/>
              </a:schemeClr>
            </a:solidFill>
            <a:ln w="127000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Partial Circle 24">
              <a:extLst>
                <a:ext uri="{FF2B5EF4-FFF2-40B4-BE49-F238E27FC236}">
                  <a16:creationId xmlns:a16="http://schemas.microsoft.com/office/drawing/2014/main" id="{479BFC90-18B1-7C2D-2C92-03E92B0472F3}"/>
                </a:ext>
              </a:extLst>
            </p:cNvPr>
            <p:cNvSpPr/>
            <p:nvPr/>
          </p:nvSpPr>
          <p:spPr>
            <a:xfrm>
              <a:off x="1992090" y="4141141"/>
              <a:ext cx="617220" cy="614429"/>
            </a:xfrm>
            <a:prstGeom prst="pie">
              <a:avLst>
                <a:gd name="adj1" fmla="val 16266591"/>
                <a:gd name="adj2" fmla="val 9122287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899C174A-54DD-00F6-B5E8-712D107F8789}"/>
              </a:ext>
            </a:extLst>
          </p:cNvPr>
          <p:cNvSpPr txBox="1"/>
          <p:nvPr/>
        </p:nvSpPr>
        <p:spPr>
          <a:xfrm>
            <a:off x="8622720" y="907703"/>
            <a:ext cx="3448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Instances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handled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framework</a:t>
            </a:r>
            <a:endParaRPr lang="de-DE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A0D9754-F64E-8BB6-0A4D-E1CD985C9E14}"/>
              </a:ext>
            </a:extLst>
          </p:cNvPr>
          <p:cNvGrpSpPr/>
          <p:nvPr/>
        </p:nvGrpSpPr>
        <p:grpSpPr>
          <a:xfrm>
            <a:off x="491355" y="3443594"/>
            <a:ext cx="1080000" cy="1080000"/>
            <a:chOff x="1768320" y="2453639"/>
            <a:chExt cx="1080000" cy="1080000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24EE8C08-6C82-C370-B777-0728103E970C}"/>
                </a:ext>
              </a:extLst>
            </p:cNvPr>
            <p:cNvSpPr/>
            <p:nvPr/>
          </p:nvSpPr>
          <p:spPr>
            <a:xfrm>
              <a:off x="1768320" y="2453639"/>
              <a:ext cx="1080000" cy="1080000"/>
            </a:xfrm>
            <a:prstGeom prst="ellipse">
              <a:avLst/>
            </a:prstGeom>
            <a:solidFill>
              <a:schemeClr val="tx1">
                <a:lumMod val="95000"/>
                <a:lumOff val="5000"/>
                <a:alpha val="5000"/>
              </a:schemeClr>
            </a:solidFill>
            <a:ln w="127000"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55A84CEE-B620-A5B6-7DCD-1FBF3CB398F5}"/>
                </a:ext>
              </a:extLst>
            </p:cNvPr>
            <p:cNvSpPr/>
            <p:nvPr/>
          </p:nvSpPr>
          <p:spPr>
            <a:xfrm>
              <a:off x="2303625" y="2674620"/>
              <a:ext cx="236220" cy="556260"/>
            </a:xfrm>
            <a:custGeom>
              <a:avLst/>
              <a:gdLst>
                <a:gd name="connsiteX0" fmla="*/ 0 w 236220"/>
                <a:gd name="connsiteY0" fmla="*/ 0 h 556260"/>
                <a:gd name="connsiteX1" fmla="*/ 0 w 236220"/>
                <a:gd name="connsiteY1" fmla="*/ 342900 h 556260"/>
                <a:gd name="connsiteX2" fmla="*/ 236220 w 236220"/>
                <a:gd name="connsiteY2" fmla="*/ 556260 h 556260"/>
                <a:gd name="connsiteX3" fmla="*/ 236220 w 236220"/>
                <a:gd name="connsiteY3" fmla="*/ 556260 h 556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6220" h="556260">
                  <a:moveTo>
                    <a:pt x="0" y="0"/>
                  </a:moveTo>
                  <a:lnTo>
                    <a:pt x="0" y="342900"/>
                  </a:lnTo>
                  <a:lnTo>
                    <a:pt x="236220" y="556260"/>
                  </a:lnTo>
                  <a:lnTo>
                    <a:pt x="236220" y="556260"/>
                  </a:lnTo>
                </a:path>
              </a:pathLst>
            </a:custGeom>
            <a:noFill/>
            <a:ln w="127000" cap="rnd">
              <a:solidFill>
                <a:srgbClr val="FFC000"/>
              </a:solidFill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50F70900-2BF1-9D8C-43B4-2D252DECA6B0}"/>
              </a:ext>
            </a:extLst>
          </p:cNvPr>
          <p:cNvSpPr txBox="1"/>
          <p:nvPr/>
        </p:nvSpPr>
        <p:spPr>
          <a:xfrm>
            <a:off x="8537325" y="2265998"/>
            <a:ext cx="30670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Cancelled</a:t>
            </a:r>
            <a:endParaRPr lang="de-DE" dirty="0"/>
          </a:p>
          <a:p>
            <a:r>
              <a:rPr lang="de-DE" dirty="0"/>
              <a:t>Framework/Django</a:t>
            </a:r>
          </a:p>
          <a:p>
            <a:endParaRPr lang="de-DE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098A6F4-80C2-0234-2EFA-D9A0B6F0D538}"/>
              </a:ext>
            </a:extLst>
          </p:cNvPr>
          <p:cNvGrpSpPr/>
          <p:nvPr/>
        </p:nvGrpSpPr>
        <p:grpSpPr>
          <a:xfrm>
            <a:off x="6994275" y="2144254"/>
            <a:ext cx="1080000" cy="1080000"/>
            <a:chOff x="6438900" y="4339726"/>
            <a:chExt cx="1080000" cy="108000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ED7FC1F-9255-714B-378A-D3D9B77039E7}"/>
                </a:ext>
              </a:extLst>
            </p:cNvPr>
            <p:cNvSpPr/>
            <p:nvPr/>
          </p:nvSpPr>
          <p:spPr>
            <a:xfrm>
              <a:off x="6438900" y="4339726"/>
              <a:ext cx="1080000" cy="1080000"/>
            </a:xfrm>
            <a:prstGeom prst="ellipse">
              <a:avLst/>
            </a:prstGeom>
            <a:solidFill>
              <a:schemeClr val="tx1">
                <a:lumMod val="95000"/>
                <a:lumOff val="5000"/>
                <a:alpha val="5000"/>
              </a:schemeClr>
            </a:solidFill>
            <a:ln w="1270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0ABD88EF-3ADE-9866-707F-04C703111163}"/>
                </a:ext>
              </a:extLst>
            </p:cNvPr>
            <p:cNvCxnSpPr/>
            <p:nvPr/>
          </p:nvCxnSpPr>
          <p:spPr>
            <a:xfrm>
              <a:off x="6774180" y="4670493"/>
              <a:ext cx="403860" cy="412047"/>
            </a:xfrm>
            <a:prstGeom prst="line">
              <a:avLst/>
            </a:prstGeom>
            <a:ln w="127000" cap="rnd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E02C9D4-0C7A-C0D9-840E-0205F2B225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74180" y="4670493"/>
              <a:ext cx="403860" cy="412047"/>
            </a:xfrm>
            <a:prstGeom prst="line">
              <a:avLst/>
            </a:prstGeom>
            <a:ln w="127000" cap="rnd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269444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171</Words>
  <Application>Microsoft Office PowerPoint</Application>
  <PresentationFormat>Widescreen</PresentationFormat>
  <Paragraphs>72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Aptos Black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Rybak, Hubert</dc:creator>
  <cp:lastModifiedBy>Rybak, Hubert</cp:lastModifiedBy>
  <cp:revision>10</cp:revision>
  <dcterms:created xsi:type="dcterms:W3CDTF">2024-02-07T07:17:31Z</dcterms:created>
  <dcterms:modified xsi:type="dcterms:W3CDTF">2024-03-06T10:15:53Z</dcterms:modified>
</cp:coreProperties>
</file>